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58a0df02c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e02ab02384a3b"/>
  </p:sldMasterIdLst>
  <p:sldIdLst>
    <p:sldId xmlns:r="http://schemas.openxmlformats.org/officeDocument/2006/relationships" id="256" r:id="R4049c14179cd4ade"/>
    <p:sldId xmlns:r="http://schemas.openxmlformats.org/officeDocument/2006/relationships" id="257" r:id="Rcfed163adfa24308"/>
    <p:sldId xmlns:r="http://schemas.openxmlformats.org/officeDocument/2006/relationships" id="258" r:id="Rb79c7eacb1984131"/>
    <p:sldId xmlns:r="http://schemas.openxmlformats.org/officeDocument/2006/relationships" id="259" r:id="R3c5e36cd8ac54453"/>
    <p:sldId xmlns:r="http://schemas.openxmlformats.org/officeDocument/2006/relationships" id="260" r:id="Rcb00149597894848"/>
    <p:sldId xmlns:r="http://schemas.openxmlformats.org/officeDocument/2006/relationships" id="261" r:id="Rea94f845975f4b45"/>
    <p:sldId xmlns:r="http://schemas.openxmlformats.org/officeDocument/2006/relationships" id="262" r:id="R108da9df5d39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e02ab02384a3b" /><Relationship Type="http://schemas.openxmlformats.org/officeDocument/2006/relationships/slide" Target="/ppt/slides/slide1.xml" Id="R4049c14179cd4ade" /><Relationship Type="http://schemas.openxmlformats.org/officeDocument/2006/relationships/slide" Target="/ppt/slides/slide2.xml" Id="Rcfed163adfa24308" /><Relationship Type="http://schemas.openxmlformats.org/officeDocument/2006/relationships/slide" Target="/ppt/slides/slide3.xml" Id="Rb79c7eacb1984131" /><Relationship Type="http://schemas.openxmlformats.org/officeDocument/2006/relationships/slide" Target="/ppt/slides/slide4.xml" Id="R3c5e36cd8ac54453" /><Relationship Type="http://schemas.openxmlformats.org/officeDocument/2006/relationships/slide" Target="/ppt/slides/slide5.xml" Id="Rcb00149597894848" /><Relationship Type="http://schemas.openxmlformats.org/officeDocument/2006/relationships/slide" Target="/ppt/slides/slide6.xml" Id="Rea94f845975f4b45" /><Relationship Type="http://schemas.openxmlformats.org/officeDocument/2006/relationships/slide" Target="/ppt/slides/slide7.xml" Id="R108da9df5d39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199728d3a46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8efff4afa47bc" /><Relationship Type="http://schemas.openxmlformats.org/officeDocument/2006/relationships/theme" Target="/ppt/slideMasters/theme/theme1.xml" Id="R1eea9fe0997b43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8efff4afa47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3f45a62c546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1a348977e45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f9b6c05fc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8e45c96ac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8382c346f48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c9fa2db9542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e74764991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HVITSAND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ENTREPRENØR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20 511 678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−760 363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552 683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8 317 599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ROGER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GUDRUN M B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HALVDAN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JONAS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HVITSAND LINDA IREN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næringspark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52 35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jonas.hvitsand@hvitsandentreprenor.no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899 660 102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HVITSAND ENTREPRENØR AS</a:t>
            </a:r>
          </a:p>
        </p:txBody>
      </p:sp>
    </p:spTree>
  </p:cSld>
  <p:clrMapOvr>
    <a:masterClrMapping xmlns:a="http://schemas.openxmlformats.org/drawingml/2006/main"/>
  </p:clrMapOvr>
</p:sld>
</file>