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c898e1f5f846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f52bc7d32e447a"/>
  </p:sldMasterIdLst>
  <p:sldIdLst>
    <p:sldId xmlns:r="http://schemas.openxmlformats.org/officeDocument/2006/relationships" id="256" r:id="R04a23d84f4f94b1f"/>
    <p:sldId xmlns:r="http://schemas.openxmlformats.org/officeDocument/2006/relationships" id="257" r:id="Reb91239ebfe34f74"/>
    <p:sldId xmlns:r="http://schemas.openxmlformats.org/officeDocument/2006/relationships" id="258" r:id="R981ce0b6a4964354"/>
    <p:sldId xmlns:r="http://schemas.openxmlformats.org/officeDocument/2006/relationships" id="259" r:id="R753e719928e14d4f"/>
    <p:sldId xmlns:r="http://schemas.openxmlformats.org/officeDocument/2006/relationships" id="260" r:id="Rcc740825db574435"/>
    <p:sldId xmlns:r="http://schemas.openxmlformats.org/officeDocument/2006/relationships" id="261" r:id="Rdc84e3ab16934c54"/>
    <p:sldId xmlns:r="http://schemas.openxmlformats.org/officeDocument/2006/relationships" id="262" r:id="R44d19abb78d048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f52bc7d32e447a" /><Relationship Type="http://schemas.openxmlformats.org/officeDocument/2006/relationships/slide" Target="/ppt/slides/slide1.xml" Id="R04a23d84f4f94b1f" /><Relationship Type="http://schemas.openxmlformats.org/officeDocument/2006/relationships/slide" Target="/ppt/slides/slide2.xml" Id="Reb91239ebfe34f74" /><Relationship Type="http://schemas.openxmlformats.org/officeDocument/2006/relationships/slide" Target="/ppt/slides/slide3.xml" Id="R981ce0b6a4964354" /><Relationship Type="http://schemas.openxmlformats.org/officeDocument/2006/relationships/slide" Target="/ppt/slides/slide4.xml" Id="R753e719928e14d4f" /><Relationship Type="http://schemas.openxmlformats.org/officeDocument/2006/relationships/slide" Target="/ppt/slides/slide5.xml" Id="Rcc740825db574435" /><Relationship Type="http://schemas.openxmlformats.org/officeDocument/2006/relationships/slide" Target="/ppt/slides/slide6.xml" Id="Rdc84e3ab16934c54" /><Relationship Type="http://schemas.openxmlformats.org/officeDocument/2006/relationships/slide" Target="/ppt/slides/slide7.xml" Id="R44d19abb78d048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f2354e7bd54e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9a704ba554fc6" /><Relationship Type="http://schemas.openxmlformats.org/officeDocument/2006/relationships/theme" Target="/ppt/slideMasters/theme/theme1.xml" Id="R005d4e0d5f6c4d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79a704ba55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0c28328af42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7b5694bf145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d898b24df4c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394a682484f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ccbfd2d9f4b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7619296c949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ce9c379b843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HVITSAND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HVITSAND ENTREPRENØR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18 255 887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8 439 122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HVITSAND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 MATHILDE BREKSTAD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IREN HVITSAND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Ørland næringspark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52 35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jonas.hvitsand@hvitsandentreprenor.no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899 660 102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