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59a6710ed441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d09af9130e4b8d"/>
  </p:sldMasterIdLst>
  <p:sldIdLst>
    <p:sldId xmlns:r="http://schemas.openxmlformats.org/officeDocument/2006/relationships" id="256" r:id="R7b1e25e852484441"/>
    <p:sldId xmlns:r="http://schemas.openxmlformats.org/officeDocument/2006/relationships" id="257" r:id="Re0350309caf346db"/>
    <p:sldId xmlns:r="http://schemas.openxmlformats.org/officeDocument/2006/relationships" id="258" r:id="R77fc5c4325114e1f"/>
    <p:sldId xmlns:r="http://schemas.openxmlformats.org/officeDocument/2006/relationships" id="259" r:id="Ra2fb4306c7104ad7"/>
    <p:sldId xmlns:r="http://schemas.openxmlformats.org/officeDocument/2006/relationships" id="260" r:id="R16454b8f045743c7"/>
    <p:sldId xmlns:r="http://schemas.openxmlformats.org/officeDocument/2006/relationships" id="261" r:id="R4d77c96d9fc44891"/>
    <p:sldId xmlns:r="http://schemas.openxmlformats.org/officeDocument/2006/relationships" id="262" r:id="R79b4cfb6b7e043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d09af9130e4b8d" /><Relationship Type="http://schemas.openxmlformats.org/officeDocument/2006/relationships/slide" Target="/ppt/slides/slide1.xml" Id="R7b1e25e852484441" /><Relationship Type="http://schemas.openxmlformats.org/officeDocument/2006/relationships/slide" Target="/ppt/slides/slide2.xml" Id="Re0350309caf346db" /><Relationship Type="http://schemas.openxmlformats.org/officeDocument/2006/relationships/slide" Target="/ppt/slides/slide3.xml" Id="R77fc5c4325114e1f" /><Relationship Type="http://schemas.openxmlformats.org/officeDocument/2006/relationships/slide" Target="/ppt/slides/slide4.xml" Id="Ra2fb4306c7104ad7" /><Relationship Type="http://schemas.openxmlformats.org/officeDocument/2006/relationships/slide" Target="/ppt/slides/slide5.xml" Id="R16454b8f045743c7" /><Relationship Type="http://schemas.openxmlformats.org/officeDocument/2006/relationships/slide" Target="/ppt/slides/slide6.xml" Id="R4d77c96d9fc44891" /><Relationship Type="http://schemas.openxmlformats.org/officeDocument/2006/relationships/slide" Target="/ppt/slides/slide7.xml" Id="R79b4cfb6b7e043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067cecb3d745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054a7ae2d4843" /><Relationship Type="http://schemas.openxmlformats.org/officeDocument/2006/relationships/theme" Target="/ppt/slideMasters/theme/theme1.xml" Id="R0d6e2fe4a5774a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5054a7ae2d48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3d644eec245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3edafcd0343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ea7e8f9814b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345d008d549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a489d8fef45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6f0691b4242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233a7d4a648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HVITSAND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HVITSAND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HVITSAND ENTREPRENØR AS ble etablert [år] og holder til i Brekstad.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HVITSAND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HVITSAND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HVITSAND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18 255 887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700 223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219 719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772 401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8 439 122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HVITSAND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HVITSAND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GUDRUN MATHILDE BREKSTAD HVITSAND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HALVDAN HVITSAND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HVITSAND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IREN HVITSAND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HVITSAND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Ørland næringspark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7130 Brekstad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52 35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jonas.hvitsand@hvitsandentreprenor.no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899 660 102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HVITSAND ENTREPRENØR AS</a:t>
            </a:r>
          </a:p>
        </p:txBody>
      </p:sp>
    </p:spTree>
  </p:cSld>
  <p:clrMapOvr>
    <a:masterClrMapping xmlns:a="http://schemas.openxmlformats.org/drawingml/2006/main"/>
  </p:clrMapOvr>
</p:sld>
</file>