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80c6ea667342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1014b4abf24083"/>
  </p:sldMasterIdLst>
  <p:sldIdLst>
    <p:sldId xmlns:r="http://schemas.openxmlformats.org/officeDocument/2006/relationships" id="256" r:id="R072c72d7c5364be4"/>
    <p:sldId xmlns:r="http://schemas.openxmlformats.org/officeDocument/2006/relationships" id="257" r:id="R5ab16a1fa9724791"/>
    <p:sldId xmlns:r="http://schemas.openxmlformats.org/officeDocument/2006/relationships" id="258" r:id="R3bb333d6850148ad"/>
    <p:sldId xmlns:r="http://schemas.openxmlformats.org/officeDocument/2006/relationships" id="259" r:id="Rfa9bed51868644e5"/>
    <p:sldId xmlns:r="http://schemas.openxmlformats.org/officeDocument/2006/relationships" id="260" r:id="R0798131d48054ebd"/>
    <p:sldId xmlns:r="http://schemas.openxmlformats.org/officeDocument/2006/relationships" id="261" r:id="R46ec4469e2544c59"/>
    <p:sldId xmlns:r="http://schemas.openxmlformats.org/officeDocument/2006/relationships" id="262" r:id="R4b3baa35db2148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014b4abf24083" /><Relationship Type="http://schemas.openxmlformats.org/officeDocument/2006/relationships/slide" Target="/ppt/slides/slide1.xml" Id="R072c72d7c5364be4" /><Relationship Type="http://schemas.openxmlformats.org/officeDocument/2006/relationships/slide" Target="/ppt/slides/slide2.xml" Id="R5ab16a1fa9724791" /><Relationship Type="http://schemas.openxmlformats.org/officeDocument/2006/relationships/slide" Target="/ppt/slides/slide3.xml" Id="R3bb333d6850148ad" /><Relationship Type="http://schemas.openxmlformats.org/officeDocument/2006/relationships/slide" Target="/ppt/slides/slide4.xml" Id="Rfa9bed51868644e5" /><Relationship Type="http://schemas.openxmlformats.org/officeDocument/2006/relationships/slide" Target="/ppt/slides/slide5.xml" Id="R0798131d48054ebd" /><Relationship Type="http://schemas.openxmlformats.org/officeDocument/2006/relationships/slide" Target="/ppt/slides/slide6.xml" Id="R46ec4469e2544c59" /><Relationship Type="http://schemas.openxmlformats.org/officeDocument/2006/relationships/slide" Target="/ppt/slides/slide7.xml" Id="R4b3baa35db2148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be9fffbff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bb4aed8f6440f" /><Relationship Type="http://schemas.openxmlformats.org/officeDocument/2006/relationships/theme" Target="/ppt/slideMasters/theme/theme1.xml" Id="Rc0c548d442dd4a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fbb4aed8f644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f5ac1c47a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9155f056b4a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2972329154a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6e12966ef40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a500b6e7b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a600fae6442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77edcb7c84f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KLIPCO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KLIPCO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1 407 251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1 052 262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1 234 299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1 635 232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JOYS CHRISTIAN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SUDMANN NINA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899 656 342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KLIPCO AS</a:t>
            </a:r>
          </a:p>
        </p:txBody>
      </p:sp>
    </p:spTree>
  </p:cSld>
  <p:clrMapOvr>
    <a:masterClrMapping xmlns:a="http://schemas.openxmlformats.org/drawingml/2006/main"/>
  </p:clrMapOvr>
</p:sld>
</file>