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8b5b11ec424f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96b6b8ad04489b"/>
  </p:sldMasterIdLst>
  <p:sldIdLst>
    <p:sldId xmlns:r="http://schemas.openxmlformats.org/officeDocument/2006/relationships" id="256" r:id="R81a8c2c562f04188"/>
    <p:sldId xmlns:r="http://schemas.openxmlformats.org/officeDocument/2006/relationships" id="257" r:id="Ra5f5b73b5c5d4c01"/>
    <p:sldId xmlns:r="http://schemas.openxmlformats.org/officeDocument/2006/relationships" id="258" r:id="Re253fa6989134320"/>
    <p:sldId xmlns:r="http://schemas.openxmlformats.org/officeDocument/2006/relationships" id="259" r:id="R541d5c4de0d74f09"/>
    <p:sldId xmlns:r="http://schemas.openxmlformats.org/officeDocument/2006/relationships" id="260" r:id="Rc6f5f6eabb66439e"/>
    <p:sldId xmlns:r="http://schemas.openxmlformats.org/officeDocument/2006/relationships" id="261" r:id="Rf5dbadc37db24ac6"/>
    <p:sldId xmlns:r="http://schemas.openxmlformats.org/officeDocument/2006/relationships" id="262" r:id="Rc0b32227fb954b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6b6b8ad04489b" /><Relationship Type="http://schemas.openxmlformats.org/officeDocument/2006/relationships/slide" Target="/ppt/slides/slide1.xml" Id="R81a8c2c562f04188" /><Relationship Type="http://schemas.openxmlformats.org/officeDocument/2006/relationships/slide" Target="/ppt/slides/slide2.xml" Id="Ra5f5b73b5c5d4c01" /><Relationship Type="http://schemas.openxmlformats.org/officeDocument/2006/relationships/slide" Target="/ppt/slides/slide3.xml" Id="Re253fa6989134320" /><Relationship Type="http://schemas.openxmlformats.org/officeDocument/2006/relationships/slide" Target="/ppt/slides/slide4.xml" Id="R541d5c4de0d74f09" /><Relationship Type="http://schemas.openxmlformats.org/officeDocument/2006/relationships/slide" Target="/ppt/slides/slide5.xml" Id="Rc6f5f6eabb66439e" /><Relationship Type="http://schemas.openxmlformats.org/officeDocument/2006/relationships/slide" Target="/ppt/slides/slide6.xml" Id="Rf5dbadc37db24ac6" /><Relationship Type="http://schemas.openxmlformats.org/officeDocument/2006/relationships/slide" Target="/ppt/slides/slide7.xml" Id="Rc0b32227fb954b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767c934fbb4e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ad7114e7d4c6c" /><Relationship Type="http://schemas.openxmlformats.org/officeDocument/2006/relationships/theme" Target="/ppt/slideMasters/theme/theme1.xml" Id="R54099877016e42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2ad7114e7d4c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3ce5ad441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8afbe20df43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7917ad69f48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26b526cca48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436dacd2f43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f24954fe649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7055e9ac241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SELJORD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SELJORD UTVIKLING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940 705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3 734 348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VIKEN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Hegdalveien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13 25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herleif.nilsen@asko.no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899 633 652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UTVIKLING AS</a:t>
            </a:r>
          </a:p>
        </p:txBody>
      </p:sp>
    </p:spTree>
  </p:cSld>
  <p:clrMapOvr>
    <a:masterClrMapping xmlns:a="http://schemas.openxmlformats.org/drawingml/2006/main"/>
  </p:clrMapOvr>
</p:sld>
</file>