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c83537040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56cee69df14cfe"/>
  </p:sldMasterIdLst>
  <p:sldIdLst>
    <p:sldId xmlns:r="http://schemas.openxmlformats.org/officeDocument/2006/relationships" id="256" r:id="Ra7c811112c1642ff"/>
    <p:sldId xmlns:r="http://schemas.openxmlformats.org/officeDocument/2006/relationships" id="257" r:id="Ra040ae0b7bbb4072"/>
    <p:sldId xmlns:r="http://schemas.openxmlformats.org/officeDocument/2006/relationships" id="258" r:id="R6a97dafb19434dc8"/>
    <p:sldId xmlns:r="http://schemas.openxmlformats.org/officeDocument/2006/relationships" id="259" r:id="Rc4348c5675e24a17"/>
    <p:sldId xmlns:r="http://schemas.openxmlformats.org/officeDocument/2006/relationships" id="260" r:id="R8781be1ff3104c9c"/>
    <p:sldId xmlns:r="http://schemas.openxmlformats.org/officeDocument/2006/relationships" id="261" r:id="R8271ff458070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6cee69df14cfe" /><Relationship Type="http://schemas.openxmlformats.org/officeDocument/2006/relationships/slide" Target="/ppt/slides/slide1.xml" Id="Ra7c811112c1642ff" /><Relationship Type="http://schemas.openxmlformats.org/officeDocument/2006/relationships/slide" Target="/ppt/slides/slide2.xml" Id="Ra040ae0b7bbb4072" /><Relationship Type="http://schemas.openxmlformats.org/officeDocument/2006/relationships/slide" Target="/ppt/slides/slide3.xml" Id="R6a97dafb19434dc8" /><Relationship Type="http://schemas.openxmlformats.org/officeDocument/2006/relationships/slide" Target="/ppt/slides/slide4.xml" Id="Rc4348c5675e24a17" /><Relationship Type="http://schemas.openxmlformats.org/officeDocument/2006/relationships/slide" Target="/ppt/slides/slide5.xml" Id="R8781be1ff3104c9c" /><Relationship Type="http://schemas.openxmlformats.org/officeDocument/2006/relationships/slide" Target="/ppt/slides/slide6.xml" Id="R8271ff458070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8b7f46a95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7c1cebaea43c7" /><Relationship Type="http://schemas.openxmlformats.org/officeDocument/2006/relationships/theme" Target="/ppt/slideMasters/theme/theme1.xml" Id="Rde118b73bb2840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37c1cebaea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d3beb6c13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81914c3c0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30c58f26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ba60b5e8442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7f1c2207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e52ff6afa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554 216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899 613 082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 EIENDOM AS</a:t>
            </a:r>
          </a:p>
        </p:txBody>
      </p:sp>
    </p:spTree>
  </p:cSld>
  <p:clrMapOvr>
    <a:masterClrMapping xmlns:a="http://schemas.openxmlformats.org/drawingml/2006/main"/>
  </p:clrMapOvr>
</p:sld>
</file>