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53da1564148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6a27843004829"/>
  </p:sldMasterIdLst>
  <p:sldIdLst>
    <p:sldId xmlns:r="http://schemas.openxmlformats.org/officeDocument/2006/relationships" id="256" r:id="Rfdd42e9c9d494060"/>
    <p:sldId xmlns:r="http://schemas.openxmlformats.org/officeDocument/2006/relationships" id="257" r:id="Ra3249bd0b5fe48ff"/>
    <p:sldId xmlns:r="http://schemas.openxmlformats.org/officeDocument/2006/relationships" id="258" r:id="R573582e4896d4310"/>
    <p:sldId xmlns:r="http://schemas.openxmlformats.org/officeDocument/2006/relationships" id="259" r:id="R67eef43ac6844a29"/>
    <p:sldId xmlns:r="http://schemas.openxmlformats.org/officeDocument/2006/relationships" id="260" r:id="R8d91593e4bcb43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6a27843004829" /><Relationship Type="http://schemas.openxmlformats.org/officeDocument/2006/relationships/slide" Target="/ppt/slides/slide1.xml" Id="Rfdd42e9c9d494060" /><Relationship Type="http://schemas.openxmlformats.org/officeDocument/2006/relationships/slide" Target="/ppt/slides/slide2.xml" Id="Ra3249bd0b5fe48ff" /><Relationship Type="http://schemas.openxmlformats.org/officeDocument/2006/relationships/slide" Target="/ppt/slides/slide3.xml" Id="R573582e4896d4310" /><Relationship Type="http://schemas.openxmlformats.org/officeDocument/2006/relationships/slide" Target="/ppt/slides/slide4.xml" Id="R67eef43ac6844a29" /><Relationship Type="http://schemas.openxmlformats.org/officeDocument/2006/relationships/slide" Target="/ppt/slides/slide5.xml" Id="R8d91593e4bcb43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e4a63a34d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8e20aee1642ef" /><Relationship Type="http://schemas.openxmlformats.org/officeDocument/2006/relationships/theme" Target="/ppt/slideMasters/theme/theme1.xml" Id="Rbdc4be5e66e04e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8e20aee16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7d4f9024a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c4b0207fd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9fcba8c4e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ecd7e768545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43cb3fa92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 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 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899 577 582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BO AS</a:t>
            </a:r>
          </a:p>
        </p:txBody>
      </p:sp>
    </p:spTree>
  </p:cSld>
  <p:clrMapOvr>
    <a:masterClrMapping xmlns:a="http://schemas.openxmlformats.org/drawingml/2006/main"/>
  </p:clrMapOvr>
</p:sld>
</file>