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3a5864e0014e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8283fe39874883"/>
  </p:sldMasterIdLst>
  <p:sldIdLst>
    <p:sldId xmlns:r="http://schemas.openxmlformats.org/officeDocument/2006/relationships" id="256" r:id="R5690e81db1af4891"/>
    <p:sldId xmlns:r="http://schemas.openxmlformats.org/officeDocument/2006/relationships" id="257" r:id="Rb474784fa208479e"/>
    <p:sldId xmlns:r="http://schemas.openxmlformats.org/officeDocument/2006/relationships" id="258" r:id="Ra2f910bfdc7542eb"/>
    <p:sldId xmlns:r="http://schemas.openxmlformats.org/officeDocument/2006/relationships" id="259" r:id="Rb0b39fed969442b6"/>
    <p:sldId xmlns:r="http://schemas.openxmlformats.org/officeDocument/2006/relationships" id="260" r:id="Rd3b6e5779a33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283fe39874883" /><Relationship Type="http://schemas.openxmlformats.org/officeDocument/2006/relationships/slide" Target="/ppt/slides/slide1.xml" Id="R5690e81db1af4891" /><Relationship Type="http://schemas.openxmlformats.org/officeDocument/2006/relationships/slide" Target="/ppt/slides/slide2.xml" Id="Rb474784fa208479e" /><Relationship Type="http://schemas.openxmlformats.org/officeDocument/2006/relationships/slide" Target="/ppt/slides/slide3.xml" Id="Ra2f910bfdc7542eb" /><Relationship Type="http://schemas.openxmlformats.org/officeDocument/2006/relationships/slide" Target="/ppt/slides/slide4.xml" Id="Rb0b39fed969442b6" /><Relationship Type="http://schemas.openxmlformats.org/officeDocument/2006/relationships/slide" Target="/ppt/slides/slide5.xml" Id="Rd3b6e5779a33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e6453426740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d01a9c6fc41ff" /><Relationship Type="http://schemas.openxmlformats.org/officeDocument/2006/relationships/theme" Target="/ppt/slideMasters/theme/theme1.xml" Id="Rf59fd35c30e2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d01a9c6fc41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03969502845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81dcd59c545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1b7e1a784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2d886bde441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4f6c0aac644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LURKEN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LURKEN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899 552 512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LURKEN FINANS AS</a:t>
            </a:r>
          </a:p>
        </p:txBody>
      </p:sp>
    </p:spTree>
  </p:cSld>
  <p:clrMapOvr>
    <a:masterClrMapping xmlns:a="http://schemas.openxmlformats.org/drawingml/2006/main"/>
  </p:clrMapOvr>
</p:sld>
</file>