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2e8b15ad7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478fe65a6410f"/>
  </p:sldMasterIdLst>
  <p:sldIdLst>
    <p:sldId xmlns:r="http://schemas.openxmlformats.org/officeDocument/2006/relationships" id="256" r:id="R21758ccecc3d484d"/>
    <p:sldId xmlns:r="http://schemas.openxmlformats.org/officeDocument/2006/relationships" id="257" r:id="R7af44d57222540ea"/>
    <p:sldId xmlns:r="http://schemas.openxmlformats.org/officeDocument/2006/relationships" id="258" r:id="R8b8039a533284567"/>
    <p:sldId xmlns:r="http://schemas.openxmlformats.org/officeDocument/2006/relationships" id="259" r:id="R4984bb4c5bcc4ce7"/>
    <p:sldId xmlns:r="http://schemas.openxmlformats.org/officeDocument/2006/relationships" id="260" r:id="R858aa29aae1a43a4"/>
    <p:sldId xmlns:r="http://schemas.openxmlformats.org/officeDocument/2006/relationships" id="261" r:id="R266badcfe0f547c6"/>
    <p:sldId xmlns:r="http://schemas.openxmlformats.org/officeDocument/2006/relationships" id="262" r:id="R69ce12ec678e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478fe65a6410f" /><Relationship Type="http://schemas.openxmlformats.org/officeDocument/2006/relationships/slide" Target="/ppt/slides/slide1.xml" Id="R21758ccecc3d484d" /><Relationship Type="http://schemas.openxmlformats.org/officeDocument/2006/relationships/slide" Target="/ppt/slides/slide2.xml" Id="R7af44d57222540ea" /><Relationship Type="http://schemas.openxmlformats.org/officeDocument/2006/relationships/slide" Target="/ppt/slides/slide3.xml" Id="R8b8039a533284567" /><Relationship Type="http://schemas.openxmlformats.org/officeDocument/2006/relationships/slide" Target="/ppt/slides/slide4.xml" Id="R4984bb4c5bcc4ce7" /><Relationship Type="http://schemas.openxmlformats.org/officeDocument/2006/relationships/slide" Target="/ppt/slides/slide5.xml" Id="R858aa29aae1a43a4" /><Relationship Type="http://schemas.openxmlformats.org/officeDocument/2006/relationships/slide" Target="/ppt/slides/slide6.xml" Id="R266badcfe0f547c6" /><Relationship Type="http://schemas.openxmlformats.org/officeDocument/2006/relationships/slide" Target="/ppt/slides/slide7.xml" Id="R69ce12ec678e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a05668b63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9ff7c7d2d4e92" /><Relationship Type="http://schemas.openxmlformats.org/officeDocument/2006/relationships/theme" Target="/ppt/slideMasters/theme/theme1.xml" Id="Rca60279b187b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9ff7c7d2d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851a2df1c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59edf12f6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0f2e71b2d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c569ba4c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5db20a76f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f252fe627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45ebfdc19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J.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J. HANSEN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20 521 607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38 919 676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JEMTEGÅRD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899 328 922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