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8d7c351467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b700f4f5340a4"/>
  </p:sldMasterIdLst>
  <p:sldIdLst>
    <p:sldId xmlns:r="http://schemas.openxmlformats.org/officeDocument/2006/relationships" id="256" r:id="R3c99c65afe904d7d"/>
    <p:sldId xmlns:r="http://schemas.openxmlformats.org/officeDocument/2006/relationships" id="257" r:id="R5a20ddf3854242cc"/>
    <p:sldId xmlns:r="http://schemas.openxmlformats.org/officeDocument/2006/relationships" id="258" r:id="R98ce59c8e9fd46dd"/>
    <p:sldId xmlns:r="http://schemas.openxmlformats.org/officeDocument/2006/relationships" id="259" r:id="R5685c44b0bff4573"/>
    <p:sldId xmlns:r="http://schemas.openxmlformats.org/officeDocument/2006/relationships" id="260" r:id="Ra4d2d7715765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b700f4f5340a4" /><Relationship Type="http://schemas.openxmlformats.org/officeDocument/2006/relationships/slide" Target="/ppt/slides/slide1.xml" Id="R3c99c65afe904d7d" /><Relationship Type="http://schemas.openxmlformats.org/officeDocument/2006/relationships/slide" Target="/ppt/slides/slide2.xml" Id="R5a20ddf3854242cc" /><Relationship Type="http://schemas.openxmlformats.org/officeDocument/2006/relationships/slide" Target="/ppt/slides/slide3.xml" Id="R98ce59c8e9fd46dd" /><Relationship Type="http://schemas.openxmlformats.org/officeDocument/2006/relationships/slide" Target="/ppt/slides/slide4.xml" Id="R5685c44b0bff4573" /><Relationship Type="http://schemas.openxmlformats.org/officeDocument/2006/relationships/slide" Target="/ppt/slides/slide5.xml" Id="Ra4d2d7715765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a43fe70fb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b26a488014628" /><Relationship Type="http://schemas.openxmlformats.org/officeDocument/2006/relationships/theme" Target="/ppt/slideMasters/theme/theme1.xml" Id="R1656c1c233bf4d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b26a48801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0b492f56c48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d66013435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f6be6d4a0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165a00f7a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3f764ec6d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KODENAVN OIIKU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KODENAVN OIIKU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KODENAVN OIIKU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KODENAVN OIIKU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KODENAVN OIIKU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KODENAVN OIIKU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KODENAVN OIIKU AS</a:t>
            </a:r>
          </a:p>
        </p:txBody>
      </p:sp>
    </p:spTree>
  </p:cSld>
  <p:clrMapOvr>
    <a:masterClrMapping xmlns:a="http://schemas.openxmlformats.org/drawingml/2006/main"/>
  </p:clrMapOvr>
</p:sld>
</file>