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04cc0d5db040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4e72928dea4e59"/>
  </p:sldMasterIdLst>
  <p:sldIdLst>
    <p:sldId xmlns:r="http://schemas.openxmlformats.org/officeDocument/2006/relationships" id="256" r:id="Re677811c25a34f01"/>
    <p:sldId xmlns:r="http://schemas.openxmlformats.org/officeDocument/2006/relationships" id="257" r:id="R01638a34737e4ddd"/>
    <p:sldId xmlns:r="http://schemas.openxmlformats.org/officeDocument/2006/relationships" id="258" r:id="R6cb1cf40ee714ce6"/>
    <p:sldId xmlns:r="http://schemas.openxmlformats.org/officeDocument/2006/relationships" id="259" r:id="R3c7414f75d264071"/>
    <p:sldId xmlns:r="http://schemas.openxmlformats.org/officeDocument/2006/relationships" id="260" r:id="Rc9c7742c82424d8f"/>
    <p:sldId xmlns:r="http://schemas.openxmlformats.org/officeDocument/2006/relationships" id="261" r:id="R5a936ee5d2a541a7"/>
    <p:sldId xmlns:r="http://schemas.openxmlformats.org/officeDocument/2006/relationships" id="262" r:id="R395345ef1ab24f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4e72928dea4e59" /><Relationship Type="http://schemas.openxmlformats.org/officeDocument/2006/relationships/slide" Target="/ppt/slides/slide1.xml" Id="Re677811c25a34f01" /><Relationship Type="http://schemas.openxmlformats.org/officeDocument/2006/relationships/slide" Target="/ppt/slides/slide2.xml" Id="R01638a34737e4ddd" /><Relationship Type="http://schemas.openxmlformats.org/officeDocument/2006/relationships/slide" Target="/ppt/slides/slide3.xml" Id="R6cb1cf40ee714ce6" /><Relationship Type="http://schemas.openxmlformats.org/officeDocument/2006/relationships/slide" Target="/ppt/slides/slide4.xml" Id="R3c7414f75d264071" /><Relationship Type="http://schemas.openxmlformats.org/officeDocument/2006/relationships/slide" Target="/ppt/slides/slide5.xml" Id="Rc9c7742c82424d8f" /><Relationship Type="http://schemas.openxmlformats.org/officeDocument/2006/relationships/slide" Target="/ppt/slides/slide6.xml" Id="R5a936ee5d2a541a7" /><Relationship Type="http://schemas.openxmlformats.org/officeDocument/2006/relationships/slide" Target="/ppt/slides/slide7.xml" Id="R395345ef1ab24f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d4728aa8f24a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9b7391ffb4526" /><Relationship Type="http://schemas.openxmlformats.org/officeDocument/2006/relationships/theme" Target="/ppt/slideMasters/theme/theme1.xml" Id="R25ac9fa9b7b04c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f9b7391ffb45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a97456be047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bbeebca994c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a8c28dcd248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a170184cf4a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149e54c4442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a79d9499c49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84bcd4ec246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DAFO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DAFO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DAFO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DAFO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DAFO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DAFO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140 609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123 683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2 495 195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3 513 062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DAFO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FOSSUM DANIEL CAETANYA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VISITCARD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DAFO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Daniel Caetanya Fossum, Linderngata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899 327 942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DAFO CONSULTING AS</a:t>
            </a:r>
          </a:p>
        </p:txBody>
      </p:sp>
    </p:spTree>
  </p:cSld>
  <p:clrMapOvr>
    <a:masterClrMapping xmlns:a="http://schemas.openxmlformats.org/drawingml/2006/main"/>
  </p:clrMapOvr>
</p:sld>
</file>