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8ec0f3344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c550db6ba42ea"/>
  </p:sldMasterIdLst>
  <p:sldIdLst>
    <p:sldId xmlns:r="http://schemas.openxmlformats.org/officeDocument/2006/relationships" id="256" r:id="R5c29b93ed1814be2"/>
    <p:sldId xmlns:r="http://schemas.openxmlformats.org/officeDocument/2006/relationships" id="257" r:id="R0acc5a3e65024f0e"/>
    <p:sldId xmlns:r="http://schemas.openxmlformats.org/officeDocument/2006/relationships" id="258" r:id="Rc3a4301548a740ce"/>
    <p:sldId xmlns:r="http://schemas.openxmlformats.org/officeDocument/2006/relationships" id="259" r:id="Rd41254c04c3242a1"/>
    <p:sldId xmlns:r="http://schemas.openxmlformats.org/officeDocument/2006/relationships" id="260" r:id="Rb7fac318c2334826"/>
    <p:sldId xmlns:r="http://schemas.openxmlformats.org/officeDocument/2006/relationships" id="261" r:id="Rf064e0428c7941d4"/>
    <p:sldId xmlns:r="http://schemas.openxmlformats.org/officeDocument/2006/relationships" id="262" r:id="R08b2ae3f36ac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c550db6ba42ea" /><Relationship Type="http://schemas.openxmlformats.org/officeDocument/2006/relationships/slide" Target="/ppt/slides/slide1.xml" Id="R5c29b93ed1814be2" /><Relationship Type="http://schemas.openxmlformats.org/officeDocument/2006/relationships/slide" Target="/ppt/slides/slide2.xml" Id="R0acc5a3e65024f0e" /><Relationship Type="http://schemas.openxmlformats.org/officeDocument/2006/relationships/slide" Target="/ppt/slides/slide3.xml" Id="Rc3a4301548a740ce" /><Relationship Type="http://schemas.openxmlformats.org/officeDocument/2006/relationships/slide" Target="/ppt/slides/slide4.xml" Id="Rd41254c04c3242a1" /><Relationship Type="http://schemas.openxmlformats.org/officeDocument/2006/relationships/slide" Target="/ppt/slides/slide5.xml" Id="Rb7fac318c2334826" /><Relationship Type="http://schemas.openxmlformats.org/officeDocument/2006/relationships/slide" Target="/ppt/slides/slide6.xml" Id="Rf064e0428c7941d4" /><Relationship Type="http://schemas.openxmlformats.org/officeDocument/2006/relationships/slide" Target="/ppt/slides/slide7.xml" Id="R08b2ae3f36ac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1845ffb92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5561f35a74164" /><Relationship Type="http://schemas.openxmlformats.org/officeDocument/2006/relationships/theme" Target="/ppt/slideMasters/theme/theme1.xml" Id="R605460c469f6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5561f35a741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17b27854d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ca7a61ab1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c41f988b7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2af444576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76474921349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9eb1142f649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f36f8b58d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GODFJELLET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724 343 746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724 969 190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ASA, Investments, M&amp;A,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