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37f203969f45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5f2136628c465d"/>
  </p:sldMasterIdLst>
  <p:sldIdLst>
    <p:sldId xmlns:r="http://schemas.openxmlformats.org/officeDocument/2006/relationships" id="256" r:id="R9bd16d86fa8f4d6c"/>
    <p:sldId xmlns:r="http://schemas.openxmlformats.org/officeDocument/2006/relationships" id="257" r:id="R75c6b416ab984fd6"/>
    <p:sldId xmlns:r="http://schemas.openxmlformats.org/officeDocument/2006/relationships" id="258" r:id="R8474c2437fd649f3"/>
    <p:sldId xmlns:r="http://schemas.openxmlformats.org/officeDocument/2006/relationships" id="259" r:id="Ra1f877a59d7245ae"/>
    <p:sldId xmlns:r="http://schemas.openxmlformats.org/officeDocument/2006/relationships" id="260" r:id="R82aed6092ea84fdb"/>
    <p:sldId xmlns:r="http://schemas.openxmlformats.org/officeDocument/2006/relationships" id="261" r:id="R34dcd5cdfbf54fe9"/>
    <p:sldId xmlns:r="http://schemas.openxmlformats.org/officeDocument/2006/relationships" id="262" r:id="R50532e26242e4f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5f2136628c465d" /><Relationship Type="http://schemas.openxmlformats.org/officeDocument/2006/relationships/slide" Target="/ppt/slides/slide1.xml" Id="R9bd16d86fa8f4d6c" /><Relationship Type="http://schemas.openxmlformats.org/officeDocument/2006/relationships/slide" Target="/ppt/slides/slide2.xml" Id="R75c6b416ab984fd6" /><Relationship Type="http://schemas.openxmlformats.org/officeDocument/2006/relationships/slide" Target="/ppt/slides/slide3.xml" Id="R8474c2437fd649f3" /><Relationship Type="http://schemas.openxmlformats.org/officeDocument/2006/relationships/slide" Target="/ppt/slides/slide4.xml" Id="Ra1f877a59d7245ae" /><Relationship Type="http://schemas.openxmlformats.org/officeDocument/2006/relationships/slide" Target="/ppt/slides/slide5.xml" Id="R82aed6092ea84fdb" /><Relationship Type="http://schemas.openxmlformats.org/officeDocument/2006/relationships/slide" Target="/ppt/slides/slide6.xml" Id="R34dcd5cdfbf54fe9" /><Relationship Type="http://schemas.openxmlformats.org/officeDocument/2006/relationships/slide" Target="/ppt/slides/slide7.xml" Id="R50532e26242e4f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ae1e10cabc4c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6ea73982343b5" /><Relationship Type="http://schemas.openxmlformats.org/officeDocument/2006/relationships/theme" Target="/ppt/slideMasters/theme/theme1.xml" Id="Rd8311e9bf71649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86ea73982343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3f0fffc084f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06545404c44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cfec151f342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4ab9a84c945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14ace925143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b8f52bfc840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10bd36ae44c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MELAND BYGGEVARE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MELAND BYGGEVARE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MELAND BYGGEVARE AS ble etablert [år] og holder til i Frekhaug.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MELAND BYGGEVARE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MELAND BYGGEVARE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MELAND BYGGEVARE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17 086 422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354 459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249 104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2 954 679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5 970 311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MELAND BYGGEVARE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ROSSNES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MELAND BYGGEVARE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Rosslandsvegen 364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5918 Frekhaug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17 55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post@melandbyggevare.no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899 324 692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MELAND BYGGEVARE AS</a:t>
            </a:r>
          </a:p>
        </p:txBody>
      </p:sp>
    </p:spTree>
  </p:cSld>
  <p:clrMapOvr>
    <a:masterClrMapping xmlns:a="http://schemas.openxmlformats.org/drawingml/2006/main"/>
  </p:clrMapOvr>
</p:sld>
</file>