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95de6530ac4d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12286e18ca46cf"/>
  </p:sldMasterIdLst>
  <p:sldIdLst>
    <p:sldId xmlns:r="http://schemas.openxmlformats.org/officeDocument/2006/relationships" id="256" r:id="Ra68264929faa4ed6"/>
    <p:sldId xmlns:r="http://schemas.openxmlformats.org/officeDocument/2006/relationships" id="257" r:id="R14b7144165c44604"/>
    <p:sldId xmlns:r="http://schemas.openxmlformats.org/officeDocument/2006/relationships" id="258" r:id="Re6d781b8a2964835"/>
    <p:sldId xmlns:r="http://schemas.openxmlformats.org/officeDocument/2006/relationships" id="259" r:id="R72f3260b77814f62"/>
    <p:sldId xmlns:r="http://schemas.openxmlformats.org/officeDocument/2006/relationships" id="260" r:id="R7a6ba7d78c8a46d7"/>
    <p:sldId xmlns:r="http://schemas.openxmlformats.org/officeDocument/2006/relationships" id="261" r:id="R9d001c980f084476"/>
    <p:sldId xmlns:r="http://schemas.openxmlformats.org/officeDocument/2006/relationships" id="262" r:id="Rf933c1a4c53b48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12286e18ca46cf" /><Relationship Type="http://schemas.openxmlformats.org/officeDocument/2006/relationships/slide" Target="/ppt/slides/slide1.xml" Id="Ra68264929faa4ed6" /><Relationship Type="http://schemas.openxmlformats.org/officeDocument/2006/relationships/slide" Target="/ppt/slides/slide2.xml" Id="R14b7144165c44604" /><Relationship Type="http://schemas.openxmlformats.org/officeDocument/2006/relationships/slide" Target="/ppt/slides/slide3.xml" Id="Re6d781b8a2964835" /><Relationship Type="http://schemas.openxmlformats.org/officeDocument/2006/relationships/slide" Target="/ppt/slides/slide4.xml" Id="R72f3260b77814f62" /><Relationship Type="http://schemas.openxmlformats.org/officeDocument/2006/relationships/slide" Target="/ppt/slides/slide5.xml" Id="R7a6ba7d78c8a46d7" /><Relationship Type="http://schemas.openxmlformats.org/officeDocument/2006/relationships/slide" Target="/ppt/slides/slide6.xml" Id="R9d001c980f084476" /><Relationship Type="http://schemas.openxmlformats.org/officeDocument/2006/relationships/slide" Target="/ppt/slides/slide7.xml" Id="Rf933c1a4c53b48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c57ce5a9f84c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4ca88923e4fdb" /><Relationship Type="http://schemas.openxmlformats.org/officeDocument/2006/relationships/theme" Target="/ppt/slideMasters/theme/theme1.xml" Id="R41d37629a1c44e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64ca88923e4f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478b6cff64b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2b76b3cab47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5c932f3d147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9a184e42d4b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11c3cb2104c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a236252014c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9eb34e62e4a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ARNT EMIL HENRIKSEN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ARNT EMIL HENRIKSEN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12 202 145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245 709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161 864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760 468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2 784 491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EMIL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Bratsbergvegen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899 313 992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