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1d4053258a5440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6cee0be60cb4ac0"/>
  </p:sldMasterIdLst>
  <p:sldIdLst>
    <p:sldId xmlns:r="http://schemas.openxmlformats.org/officeDocument/2006/relationships" id="256" r:id="R891c323481c6418c"/>
    <p:sldId xmlns:r="http://schemas.openxmlformats.org/officeDocument/2006/relationships" id="257" r:id="Rba94a0cee4dd4b2a"/>
    <p:sldId xmlns:r="http://schemas.openxmlformats.org/officeDocument/2006/relationships" id="258" r:id="Rdda4726e48004aae"/>
    <p:sldId xmlns:r="http://schemas.openxmlformats.org/officeDocument/2006/relationships" id="259" r:id="R0a077c0187484869"/>
    <p:sldId xmlns:r="http://schemas.openxmlformats.org/officeDocument/2006/relationships" id="260" r:id="Rfe570f5441904f41"/>
    <p:sldId xmlns:r="http://schemas.openxmlformats.org/officeDocument/2006/relationships" id="261" r:id="Rc14e0dbee9f44884"/>
    <p:sldId xmlns:r="http://schemas.openxmlformats.org/officeDocument/2006/relationships" id="262" r:id="Rc17b65f842d54c5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6cee0be60cb4ac0" /><Relationship Type="http://schemas.openxmlformats.org/officeDocument/2006/relationships/slide" Target="/ppt/slides/slide1.xml" Id="R891c323481c6418c" /><Relationship Type="http://schemas.openxmlformats.org/officeDocument/2006/relationships/slide" Target="/ppt/slides/slide2.xml" Id="Rba94a0cee4dd4b2a" /><Relationship Type="http://schemas.openxmlformats.org/officeDocument/2006/relationships/slide" Target="/ppt/slides/slide3.xml" Id="Rdda4726e48004aae" /><Relationship Type="http://schemas.openxmlformats.org/officeDocument/2006/relationships/slide" Target="/ppt/slides/slide4.xml" Id="R0a077c0187484869" /><Relationship Type="http://schemas.openxmlformats.org/officeDocument/2006/relationships/slide" Target="/ppt/slides/slide5.xml" Id="Rfe570f5441904f41" /><Relationship Type="http://schemas.openxmlformats.org/officeDocument/2006/relationships/slide" Target="/ppt/slides/slide6.xml" Id="Rc14e0dbee9f44884" /><Relationship Type="http://schemas.openxmlformats.org/officeDocument/2006/relationships/slide" Target="/ppt/slides/slide7.xml" Id="Rc17b65f842d54c5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1476333f292476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43104913834738" /><Relationship Type="http://schemas.openxmlformats.org/officeDocument/2006/relationships/theme" Target="/ppt/slideMasters/theme/theme1.xml" Id="R0122df4e56cb48a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04310491383473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079ae7f1574b8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379dbdb88a4a2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06c625f992442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8c908524da4c1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bd3fe264384db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6bbfaca84b440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21f13a2de349f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BYGGMESTER ARNT EMIL HENRIKSEN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ARNT EMIL HENRIKSEN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BYGGMESTER ARNT EMIL HENRIKSEN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ARNT EMIL HENRIKSEN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ARNT EMIL HENRIKSEN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ARNT EMIL HENRIKSEN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18 201 170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2 059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−255 158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598 604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4 100 528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ARNT EMIL HENRIKSEN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HENRIKSEN ARNT EMIL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ARNT EMIL HENRIKSEN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Bratsbergvegen 2A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7031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899 313 992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ARNT EMIL HENRIKSEN AS</a:t>
            </a:r>
          </a:p>
        </p:txBody>
      </p:sp>
    </p:spTree>
  </p:cSld>
  <p:clrMapOvr>
    <a:masterClrMapping xmlns:a="http://schemas.openxmlformats.org/drawingml/2006/main"/>
  </p:clrMapOvr>
</p:sld>
</file>