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2f1d6a39a6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3c414c92048cf"/>
  </p:sldMasterIdLst>
  <p:sldIdLst>
    <p:sldId xmlns:r="http://schemas.openxmlformats.org/officeDocument/2006/relationships" id="256" r:id="R6eb92d29378b499e"/>
    <p:sldId xmlns:r="http://schemas.openxmlformats.org/officeDocument/2006/relationships" id="257" r:id="Rd4f94ca6eda14f21"/>
    <p:sldId xmlns:r="http://schemas.openxmlformats.org/officeDocument/2006/relationships" id="258" r:id="R3081409f6bcd44d1"/>
    <p:sldId xmlns:r="http://schemas.openxmlformats.org/officeDocument/2006/relationships" id="259" r:id="R7308e78b02cc4b6a"/>
    <p:sldId xmlns:r="http://schemas.openxmlformats.org/officeDocument/2006/relationships" id="260" r:id="R9fdaaf9028a548b7"/>
    <p:sldId xmlns:r="http://schemas.openxmlformats.org/officeDocument/2006/relationships" id="261" r:id="R586edcddd650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3c414c92048cf" /><Relationship Type="http://schemas.openxmlformats.org/officeDocument/2006/relationships/slide" Target="/ppt/slides/slide1.xml" Id="R6eb92d29378b499e" /><Relationship Type="http://schemas.openxmlformats.org/officeDocument/2006/relationships/slide" Target="/ppt/slides/slide2.xml" Id="Rd4f94ca6eda14f21" /><Relationship Type="http://schemas.openxmlformats.org/officeDocument/2006/relationships/slide" Target="/ppt/slides/slide3.xml" Id="R3081409f6bcd44d1" /><Relationship Type="http://schemas.openxmlformats.org/officeDocument/2006/relationships/slide" Target="/ppt/slides/slide4.xml" Id="R7308e78b02cc4b6a" /><Relationship Type="http://schemas.openxmlformats.org/officeDocument/2006/relationships/slide" Target="/ppt/slides/slide5.xml" Id="R9fdaaf9028a548b7" /><Relationship Type="http://schemas.openxmlformats.org/officeDocument/2006/relationships/slide" Target="/ppt/slides/slide6.xml" Id="R586edcddd650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aa1d9062b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5b72d010841b9" /><Relationship Type="http://schemas.openxmlformats.org/officeDocument/2006/relationships/theme" Target="/ppt/slideMasters/theme/theme1.xml" Id="R17bea1803623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35b72d0108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807a74969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0f3bb5ed2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8a7cc59c7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352547018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cd6de42c3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0d9cdbba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KONGHOLM WERGELANDSVEIEN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KONGHOLM WERGELANDSVEIEN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899 307 542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KONGHOLM WERGELANDSVEIEN AS</a:t>
            </a:r>
          </a:p>
        </p:txBody>
      </p:sp>
    </p:spTree>
  </p:cSld>
  <p:clrMapOvr>
    <a:masterClrMapping xmlns:a="http://schemas.openxmlformats.org/drawingml/2006/main"/>
  </p:clrMapOvr>
</p:sld>
</file>