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9d78b7fea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96934e39e4de1"/>
  </p:sldMasterIdLst>
  <p:sldIdLst>
    <p:sldId xmlns:r="http://schemas.openxmlformats.org/officeDocument/2006/relationships" id="256" r:id="R8e5889c132c74eff"/>
    <p:sldId xmlns:r="http://schemas.openxmlformats.org/officeDocument/2006/relationships" id="257" r:id="R52c8d05fb4ea46d7"/>
    <p:sldId xmlns:r="http://schemas.openxmlformats.org/officeDocument/2006/relationships" id="258" r:id="R635da585fab44762"/>
    <p:sldId xmlns:r="http://schemas.openxmlformats.org/officeDocument/2006/relationships" id="259" r:id="Rf2cfbcee8e2146ec"/>
    <p:sldId xmlns:r="http://schemas.openxmlformats.org/officeDocument/2006/relationships" id="260" r:id="R7dd03390adce4643"/>
    <p:sldId xmlns:r="http://schemas.openxmlformats.org/officeDocument/2006/relationships" id="261" r:id="Rc48e9ad9a38143a0"/>
    <p:sldId xmlns:r="http://schemas.openxmlformats.org/officeDocument/2006/relationships" id="262" r:id="R4834825834cd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96934e39e4de1" /><Relationship Type="http://schemas.openxmlformats.org/officeDocument/2006/relationships/slide" Target="/ppt/slides/slide1.xml" Id="R8e5889c132c74eff" /><Relationship Type="http://schemas.openxmlformats.org/officeDocument/2006/relationships/slide" Target="/ppt/slides/slide2.xml" Id="R52c8d05fb4ea46d7" /><Relationship Type="http://schemas.openxmlformats.org/officeDocument/2006/relationships/slide" Target="/ppt/slides/slide3.xml" Id="R635da585fab44762" /><Relationship Type="http://schemas.openxmlformats.org/officeDocument/2006/relationships/slide" Target="/ppt/slides/slide4.xml" Id="Rf2cfbcee8e2146ec" /><Relationship Type="http://schemas.openxmlformats.org/officeDocument/2006/relationships/slide" Target="/ppt/slides/slide5.xml" Id="R7dd03390adce4643" /><Relationship Type="http://schemas.openxmlformats.org/officeDocument/2006/relationships/slide" Target="/ppt/slides/slide6.xml" Id="Rc48e9ad9a38143a0" /><Relationship Type="http://schemas.openxmlformats.org/officeDocument/2006/relationships/slide" Target="/ppt/slides/slide7.xml" Id="R4834825834cd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22aec2430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acdcd5d44a02" /><Relationship Type="http://schemas.openxmlformats.org/officeDocument/2006/relationships/theme" Target="/ppt/slideMasters/theme/theme1.xml" Id="Rb3214ebaf12b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dacdcd5d4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fdf0990d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8db09f1c6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48e1af28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acd34e8bc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1c705fa9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1a27aad38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89a2ae9d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HAUKELIVEIEN 48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HAUKELIVEIEN 48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21 884 362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MALTHE WINJE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899 276 752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HAUKELIVEIEN 48 AS</a:t>
            </a:r>
          </a:p>
        </p:txBody>
      </p:sp>
    </p:spTree>
  </p:cSld>
  <p:clrMapOvr>
    <a:masterClrMapping xmlns:a="http://schemas.openxmlformats.org/drawingml/2006/main"/>
  </p:clrMapOvr>
</p:sld>
</file>