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db41d34f0a42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2221dbc30d4d52"/>
  </p:sldMasterIdLst>
  <p:sldIdLst>
    <p:sldId xmlns:r="http://schemas.openxmlformats.org/officeDocument/2006/relationships" id="256" r:id="Reb4c8c8027a44dbf"/>
    <p:sldId xmlns:r="http://schemas.openxmlformats.org/officeDocument/2006/relationships" id="257" r:id="R411ac3fd7d084ffb"/>
    <p:sldId xmlns:r="http://schemas.openxmlformats.org/officeDocument/2006/relationships" id="258" r:id="Rdeaab72e71454d58"/>
    <p:sldId xmlns:r="http://schemas.openxmlformats.org/officeDocument/2006/relationships" id="259" r:id="Rc0e841dd1d6b45d8"/>
    <p:sldId xmlns:r="http://schemas.openxmlformats.org/officeDocument/2006/relationships" id="260" r:id="Re9db4923858c48b9"/>
    <p:sldId xmlns:r="http://schemas.openxmlformats.org/officeDocument/2006/relationships" id="261" r:id="R05b060bd60d4478d"/>
    <p:sldId xmlns:r="http://schemas.openxmlformats.org/officeDocument/2006/relationships" id="262" r:id="R849bf1da2abd49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2221dbc30d4d52" /><Relationship Type="http://schemas.openxmlformats.org/officeDocument/2006/relationships/slide" Target="/ppt/slides/slide1.xml" Id="Reb4c8c8027a44dbf" /><Relationship Type="http://schemas.openxmlformats.org/officeDocument/2006/relationships/slide" Target="/ppt/slides/slide2.xml" Id="R411ac3fd7d084ffb" /><Relationship Type="http://schemas.openxmlformats.org/officeDocument/2006/relationships/slide" Target="/ppt/slides/slide3.xml" Id="Rdeaab72e71454d58" /><Relationship Type="http://schemas.openxmlformats.org/officeDocument/2006/relationships/slide" Target="/ppt/slides/slide4.xml" Id="Rc0e841dd1d6b45d8" /><Relationship Type="http://schemas.openxmlformats.org/officeDocument/2006/relationships/slide" Target="/ppt/slides/slide5.xml" Id="Re9db4923858c48b9" /><Relationship Type="http://schemas.openxmlformats.org/officeDocument/2006/relationships/slide" Target="/ppt/slides/slide6.xml" Id="R05b060bd60d4478d" /><Relationship Type="http://schemas.openxmlformats.org/officeDocument/2006/relationships/slide" Target="/ppt/slides/slide7.xml" Id="R849bf1da2abd49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f8b33ab25f40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93e96d9be459f" /><Relationship Type="http://schemas.openxmlformats.org/officeDocument/2006/relationships/theme" Target="/ppt/slideMasters/theme/theme1.xml" Id="R9ecd97535ba745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093e96d9be45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bb374e03e4c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b37644d4e4d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7852ee1d14b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64880db8940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b3cef55384d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8cb2abf5c43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df963415c47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LOFOTEIENDOM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2 042 701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736 323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−105 648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3 251 668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15 543 432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 KENNETH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IMB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FRITIDSBOLIG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VEGAR HOLDING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Adwice Vest-Lofoten AS, Storgata 123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kenneth.grav@gmail.com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899 271 882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LOFOTEIENDOM AS</a:t>
            </a:r>
          </a:p>
        </p:txBody>
      </p:sp>
    </p:spTree>
  </p:cSld>
  <p:clrMapOvr>
    <a:masterClrMapping xmlns:a="http://schemas.openxmlformats.org/drawingml/2006/main"/>
  </p:clrMapOvr>
</p:sld>
</file>