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b397573b1b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67e9c2ec64784"/>
  </p:sldMasterIdLst>
  <p:sldIdLst>
    <p:sldId xmlns:r="http://schemas.openxmlformats.org/officeDocument/2006/relationships" id="256" r:id="Rf165e8f1964143ac"/>
    <p:sldId xmlns:r="http://schemas.openxmlformats.org/officeDocument/2006/relationships" id="257" r:id="Rbdf4b70ba4324dfc"/>
    <p:sldId xmlns:r="http://schemas.openxmlformats.org/officeDocument/2006/relationships" id="258" r:id="Rc273f4f77e774383"/>
    <p:sldId xmlns:r="http://schemas.openxmlformats.org/officeDocument/2006/relationships" id="259" r:id="R5ed59caed1f842ca"/>
    <p:sldId xmlns:r="http://schemas.openxmlformats.org/officeDocument/2006/relationships" id="260" r:id="R14f73e207d2f4661"/>
    <p:sldId xmlns:r="http://schemas.openxmlformats.org/officeDocument/2006/relationships" id="261" r:id="R4dcfc4e46faf4b9d"/>
    <p:sldId xmlns:r="http://schemas.openxmlformats.org/officeDocument/2006/relationships" id="262" r:id="R9294c4a30923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67e9c2ec64784" /><Relationship Type="http://schemas.openxmlformats.org/officeDocument/2006/relationships/slide" Target="/ppt/slides/slide1.xml" Id="Rf165e8f1964143ac" /><Relationship Type="http://schemas.openxmlformats.org/officeDocument/2006/relationships/slide" Target="/ppt/slides/slide2.xml" Id="Rbdf4b70ba4324dfc" /><Relationship Type="http://schemas.openxmlformats.org/officeDocument/2006/relationships/slide" Target="/ppt/slides/slide3.xml" Id="Rc273f4f77e774383" /><Relationship Type="http://schemas.openxmlformats.org/officeDocument/2006/relationships/slide" Target="/ppt/slides/slide4.xml" Id="R5ed59caed1f842ca" /><Relationship Type="http://schemas.openxmlformats.org/officeDocument/2006/relationships/slide" Target="/ppt/slides/slide5.xml" Id="R14f73e207d2f4661" /><Relationship Type="http://schemas.openxmlformats.org/officeDocument/2006/relationships/slide" Target="/ppt/slides/slide6.xml" Id="R4dcfc4e46faf4b9d" /><Relationship Type="http://schemas.openxmlformats.org/officeDocument/2006/relationships/slide" Target="/ppt/slides/slide7.xml" Id="R9294c4a30923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4dbb7edc3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75341d58145d6" /><Relationship Type="http://schemas.openxmlformats.org/officeDocument/2006/relationships/theme" Target="/ppt/slideMasters/theme/theme1.xml" Id="R94f95f79190c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675341d58145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5e7f1f22a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cc5c52c62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46dbd71a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c9d805ad3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22d8e810d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7a7529854f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4a6e0d2674a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SKJELAVIK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SKJELAVIK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8 037 744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8 060 770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KJÆRANDSEN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sigurd@eta.no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899 254 422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SKJELAVIK HOLDING AS</a:t>
            </a:r>
          </a:p>
        </p:txBody>
      </p:sp>
    </p:spTree>
  </p:cSld>
  <p:clrMapOvr>
    <a:masterClrMapping xmlns:a="http://schemas.openxmlformats.org/drawingml/2006/main"/>
  </p:clrMapOvr>
</p:sld>
</file>