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9bd64ad8a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fe8add1c140d9"/>
  </p:sldMasterIdLst>
  <p:sldIdLst>
    <p:sldId xmlns:r="http://schemas.openxmlformats.org/officeDocument/2006/relationships" id="256" r:id="Rae9a71eff60b428c"/>
    <p:sldId xmlns:r="http://schemas.openxmlformats.org/officeDocument/2006/relationships" id="257" r:id="R6ab2ce1fda7046f5"/>
    <p:sldId xmlns:r="http://schemas.openxmlformats.org/officeDocument/2006/relationships" id="258" r:id="R8f635982469941f9"/>
    <p:sldId xmlns:r="http://schemas.openxmlformats.org/officeDocument/2006/relationships" id="259" r:id="R8a8a2a2886b246ee"/>
    <p:sldId xmlns:r="http://schemas.openxmlformats.org/officeDocument/2006/relationships" id="260" r:id="R11f08e2a3b434c71"/>
    <p:sldId xmlns:r="http://schemas.openxmlformats.org/officeDocument/2006/relationships" id="261" r:id="R25bbe3fa5ea24f44"/>
    <p:sldId xmlns:r="http://schemas.openxmlformats.org/officeDocument/2006/relationships" id="262" r:id="R703b342f9077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fe8add1c140d9" /><Relationship Type="http://schemas.openxmlformats.org/officeDocument/2006/relationships/slide" Target="/ppt/slides/slide1.xml" Id="Rae9a71eff60b428c" /><Relationship Type="http://schemas.openxmlformats.org/officeDocument/2006/relationships/slide" Target="/ppt/slides/slide2.xml" Id="R6ab2ce1fda7046f5" /><Relationship Type="http://schemas.openxmlformats.org/officeDocument/2006/relationships/slide" Target="/ppt/slides/slide3.xml" Id="R8f635982469941f9" /><Relationship Type="http://schemas.openxmlformats.org/officeDocument/2006/relationships/slide" Target="/ppt/slides/slide4.xml" Id="R8a8a2a2886b246ee" /><Relationship Type="http://schemas.openxmlformats.org/officeDocument/2006/relationships/slide" Target="/ppt/slides/slide5.xml" Id="R11f08e2a3b434c71" /><Relationship Type="http://schemas.openxmlformats.org/officeDocument/2006/relationships/slide" Target="/ppt/slides/slide6.xml" Id="R25bbe3fa5ea24f44" /><Relationship Type="http://schemas.openxmlformats.org/officeDocument/2006/relationships/slide" Target="/ppt/slides/slide7.xml" Id="R703b342f9077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2d4a9dc62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9639a09f4ca4" /><Relationship Type="http://schemas.openxmlformats.org/officeDocument/2006/relationships/theme" Target="/ppt/slideMasters/theme/theme1.xml" Id="R4699aa3ad435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29639a09f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99aeb001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f7e1133cf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6cbc1de8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963b65259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bfced9a00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9b2edfeb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8e5025443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RAMOX EIENDOM 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RAMOX EIENDOM 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2 016 496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8 644 691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RAMOX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Rosten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899 249 542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RAMOX EIENDOM TILLER AS</a:t>
            </a:r>
          </a:p>
        </p:txBody>
      </p:sp>
    </p:spTree>
  </p:cSld>
  <p:clrMapOvr>
    <a:masterClrMapping xmlns:a="http://schemas.openxmlformats.org/drawingml/2006/main"/>
  </p:clrMapOvr>
</p:sld>
</file>