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64604c1ce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bf802df254c12"/>
  </p:sldMasterIdLst>
  <p:sldIdLst>
    <p:sldId xmlns:r="http://schemas.openxmlformats.org/officeDocument/2006/relationships" id="256" r:id="R7973b908cf984060"/>
    <p:sldId xmlns:r="http://schemas.openxmlformats.org/officeDocument/2006/relationships" id="257" r:id="R039ef604f29d4a8d"/>
    <p:sldId xmlns:r="http://schemas.openxmlformats.org/officeDocument/2006/relationships" id="258" r:id="Re4ee57a633534013"/>
    <p:sldId xmlns:r="http://schemas.openxmlformats.org/officeDocument/2006/relationships" id="259" r:id="R9f54c307dac94140"/>
    <p:sldId xmlns:r="http://schemas.openxmlformats.org/officeDocument/2006/relationships" id="260" r:id="R442e719abcf84bbb"/>
    <p:sldId xmlns:r="http://schemas.openxmlformats.org/officeDocument/2006/relationships" id="261" r:id="Raca4b2cd3ecc4a7f"/>
    <p:sldId xmlns:r="http://schemas.openxmlformats.org/officeDocument/2006/relationships" id="262" r:id="Ra96db676990e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bf802df254c12" /><Relationship Type="http://schemas.openxmlformats.org/officeDocument/2006/relationships/slide" Target="/ppt/slides/slide1.xml" Id="R7973b908cf984060" /><Relationship Type="http://schemas.openxmlformats.org/officeDocument/2006/relationships/slide" Target="/ppt/slides/slide2.xml" Id="R039ef604f29d4a8d" /><Relationship Type="http://schemas.openxmlformats.org/officeDocument/2006/relationships/slide" Target="/ppt/slides/slide3.xml" Id="Re4ee57a633534013" /><Relationship Type="http://schemas.openxmlformats.org/officeDocument/2006/relationships/slide" Target="/ppt/slides/slide4.xml" Id="R9f54c307dac94140" /><Relationship Type="http://schemas.openxmlformats.org/officeDocument/2006/relationships/slide" Target="/ppt/slides/slide5.xml" Id="R442e719abcf84bbb" /><Relationship Type="http://schemas.openxmlformats.org/officeDocument/2006/relationships/slide" Target="/ppt/slides/slide6.xml" Id="Raca4b2cd3ecc4a7f" /><Relationship Type="http://schemas.openxmlformats.org/officeDocument/2006/relationships/slide" Target="/ppt/slides/slide7.xml" Id="Ra96db676990e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32c2d762d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40a95eb44160" /><Relationship Type="http://schemas.openxmlformats.org/officeDocument/2006/relationships/theme" Target="/ppt/slideMasters/theme/theme1.xml" Id="R89082b5781b2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e40a95eb4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8a243327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f7f9337b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7ab6728b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1d1d77f6d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fe246191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bd05fd83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c9c1f93d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186 498 460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358 783 647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363 365 110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TROND HARALD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TROND HARALD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899 249 232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