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b14850f9f240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50deb3aac440ba"/>
  </p:sldMasterIdLst>
  <p:sldIdLst>
    <p:sldId xmlns:r="http://schemas.openxmlformats.org/officeDocument/2006/relationships" id="256" r:id="Rde0651af4700469a"/>
    <p:sldId xmlns:r="http://schemas.openxmlformats.org/officeDocument/2006/relationships" id="257" r:id="R107b288b88334c31"/>
    <p:sldId xmlns:r="http://schemas.openxmlformats.org/officeDocument/2006/relationships" id="258" r:id="Rf604c096117540e5"/>
    <p:sldId xmlns:r="http://schemas.openxmlformats.org/officeDocument/2006/relationships" id="259" r:id="R94daadd11cc1462f"/>
    <p:sldId xmlns:r="http://schemas.openxmlformats.org/officeDocument/2006/relationships" id="260" r:id="R3c65cca28fdb4c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50deb3aac440ba" /><Relationship Type="http://schemas.openxmlformats.org/officeDocument/2006/relationships/slide" Target="/ppt/slides/slide1.xml" Id="Rde0651af4700469a" /><Relationship Type="http://schemas.openxmlformats.org/officeDocument/2006/relationships/slide" Target="/ppt/slides/slide2.xml" Id="R107b288b88334c31" /><Relationship Type="http://schemas.openxmlformats.org/officeDocument/2006/relationships/slide" Target="/ppt/slides/slide3.xml" Id="Rf604c096117540e5" /><Relationship Type="http://schemas.openxmlformats.org/officeDocument/2006/relationships/slide" Target="/ppt/slides/slide4.xml" Id="R94daadd11cc1462f" /><Relationship Type="http://schemas.openxmlformats.org/officeDocument/2006/relationships/slide" Target="/ppt/slides/slide5.xml" Id="R3c65cca28fdb4c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cfb5c4d5f84b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b46dee0ff4306" /><Relationship Type="http://schemas.openxmlformats.org/officeDocument/2006/relationships/theme" Target="/ppt/slideMasters/theme/theme1.xml" Id="Re6bc2029756a4a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fb46dee0ff43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41ecc824d4b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fdfa6b35144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a91f81b9e47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76809ac0a49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5b0b128ad49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PROFF BILTEKNIKK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PROFF BILTEKNIKK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PROFF BILTEKNIKK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PROFF BILTEKNIKK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PROFF BILTEKNIKK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PROFF BILTEKNIKK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899 246 632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PROFF BILTEKNIKK AS</a:t>
            </a:r>
          </a:p>
        </p:txBody>
      </p:sp>
    </p:spTree>
  </p:cSld>
  <p:clrMapOvr>
    <a:masterClrMapping xmlns:a="http://schemas.openxmlformats.org/drawingml/2006/main"/>
  </p:clrMapOvr>
</p:sld>
</file>