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ac1e9873b745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992c46f49644c8"/>
  </p:sldMasterIdLst>
  <p:sldIdLst>
    <p:sldId xmlns:r="http://schemas.openxmlformats.org/officeDocument/2006/relationships" id="256" r:id="R22d52e79cf664a50"/>
    <p:sldId xmlns:r="http://schemas.openxmlformats.org/officeDocument/2006/relationships" id="257" r:id="R77f04b51dff04713"/>
    <p:sldId xmlns:r="http://schemas.openxmlformats.org/officeDocument/2006/relationships" id="258" r:id="R30f7a866867e4210"/>
    <p:sldId xmlns:r="http://schemas.openxmlformats.org/officeDocument/2006/relationships" id="259" r:id="R8eaddebdc8db437d"/>
    <p:sldId xmlns:r="http://schemas.openxmlformats.org/officeDocument/2006/relationships" id="260" r:id="R91cbfdad5f2d41d4"/>
    <p:sldId xmlns:r="http://schemas.openxmlformats.org/officeDocument/2006/relationships" id="261" r:id="Rd19526bbaa884d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92c46f49644c8" /><Relationship Type="http://schemas.openxmlformats.org/officeDocument/2006/relationships/slide" Target="/ppt/slides/slide1.xml" Id="R22d52e79cf664a50" /><Relationship Type="http://schemas.openxmlformats.org/officeDocument/2006/relationships/slide" Target="/ppt/slides/slide2.xml" Id="R77f04b51dff04713" /><Relationship Type="http://schemas.openxmlformats.org/officeDocument/2006/relationships/slide" Target="/ppt/slides/slide3.xml" Id="R30f7a866867e4210" /><Relationship Type="http://schemas.openxmlformats.org/officeDocument/2006/relationships/slide" Target="/ppt/slides/slide4.xml" Id="R8eaddebdc8db437d" /><Relationship Type="http://schemas.openxmlformats.org/officeDocument/2006/relationships/slide" Target="/ppt/slides/slide5.xml" Id="R91cbfdad5f2d41d4" /><Relationship Type="http://schemas.openxmlformats.org/officeDocument/2006/relationships/slide" Target="/ppt/slides/slide6.xml" Id="Rd19526bbaa884d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5fb1ce50a447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da864f36d42bf" /><Relationship Type="http://schemas.openxmlformats.org/officeDocument/2006/relationships/theme" Target="/ppt/slideMasters/theme/theme1.xml" Id="R6fe27c48be9b42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bda864f36d42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a880f1ff94f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2aa046bca45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84883f8df43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fd41054884a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2cdf9f53c4c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3265d7d0b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550 794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829 300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836 356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899 229 452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VISV AS</a:t>
            </a:r>
          </a:p>
        </p:txBody>
      </p:sp>
    </p:spTree>
  </p:cSld>
  <p:clrMapOvr>
    <a:masterClrMapping xmlns:a="http://schemas.openxmlformats.org/drawingml/2006/main"/>
  </p:clrMapOvr>
</p:sld>
</file>