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71c571a35948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ea9664642b410c"/>
  </p:sldMasterIdLst>
  <p:sldIdLst>
    <p:sldId xmlns:r="http://schemas.openxmlformats.org/officeDocument/2006/relationships" id="256" r:id="R7e908f4c978e4770"/>
    <p:sldId xmlns:r="http://schemas.openxmlformats.org/officeDocument/2006/relationships" id="257" r:id="R033fc2602d92464e"/>
    <p:sldId xmlns:r="http://schemas.openxmlformats.org/officeDocument/2006/relationships" id="258" r:id="R5db397ae32094158"/>
    <p:sldId xmlns:r="http://schemas.openxmlformats.org/officeDocument/2006/relationships" id="259" r:id="R11184622405142af"/>
    <p:sldId xmlns:r="http://schemas.openxmlformats.org/officeDocument/2006/relationships" id="260" r:id="R129bdf928c614f22"/>
    <p:sldId xmlns:r="http://schemas.openxmlformats.org/officeDocument/2006/relationships" id="261" r:id="R6627ba7b8fb44f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ea9664642b410c" /><Relationship Type="http://schemas.openxmlformats.org/officeDocument/2006/relationships/slide" Target="/ppt/slides/slide1.xml" Id="R7e908f4c978e4770" /><Relationship Type="http://schemas.openxmlformats.org/officeDocument/2006/relationships/slide" Target="/ppt/slides/slide2.xml" Id="R033fc2602d92464e" /><Relationship Type="http://schemas.openxmlformats.org/officeDocument/2006/relationships/slide" Target="/ppt/slides/slide3.xml" Id="R5db397ae32094158" /><Relationship Type="http://schemas.openxmlformats.org/officeDocument/2006/relationships/slide" Target="/ppt/slides/slide4.xml" Id="R11184622405142af" /><Relationship Type="http://schemas.openxmlformats.org/officeDocument/2006/relationships/slide" Target="/ppt/slides/slide5.xml" Id="R129bdf928c614f22" /><Relationship Type="http://schemas.openxmlformats.org/officeDocument/2006/relationships/slide" Target="/ppt/slides/slide6.xml" Id="R6627ba7b8fb44f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70a7e81b7340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e99d9b7fb4fd7" /><Relationship Type="http://schemas.openxmlformats.org/officeDocument/2006/relationships/theme" Target="/ppt/slideMasters/theme/theme1.xml" Id="Rf3a13e3a75fa40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5e99d9b7fb4f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ddb89bfde4d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f5e6888a941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d4781ba324f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a2bd9edcc40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fda79df5041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31ee730ce4e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BØHN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BØHN ANLEGG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RUDI BØHN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899 222 512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ANLEGG AS</a:t>
            </a:r>
          </a:p>
        </p:txBody>
      </p:sp>
    </p:spTree>
  </p:cSld>
  <p:clrMapOvr>
    <a:masterClrMapping xmlns:a="http://schemas.openxmlformats.org/drawingml/2006/main"/>
  </p:clrMapOvr>
</p:sld>
</file>