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879d35c9a84f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32cc5e908549ab"/>
  </p:sldMasterIdLst>
  <p:sldIdLst>
    <p:sldId xmlns:r="http://schemas.openxmlformats.org/officeDocument/2006/relationships" id="256" r:id="R953b8f34fb8c4701"/>
    <p:sldId xmlns:r="http://schemas.openxmlformats.org/officeDocument/2006/relationships" id="257" r:id="R764bc4921e5b40e1"/>
    <p:sldId xmlns:r="http://schemas.openxmlformats.org/officeDocument/2006/relationships" id="258" r:id="R5b647df0191243fe"/>
    <p:sldId xmlns:r="http://schemas.openxmlformats.org/officeDocument/2006/relationships" id="259" r:id="R0466e45587ec4d86"/>
    <p:sldId xmlns:r="http://schemas.openxmlformats.org/officeDocument/2006/relationships" id="260" r:id="R81eca5a613df45ab"/>
    <p:sldId xmlns:r="http://schemas.openxmlformats.org/officeDocument/2006/relationships" id="261" r:id="R17b39440ca14400a"/>
    <p:sldId xmlns:r="http://schemas.openxmlformats.org/officeDocument/2006/relationships" id="262" r:id="R418d016c9a8246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2cc5e908549ab" /><Relationship Type="http://schemas.openxmlformats.org/officeDocument/2006/relationships/slide" Target="/ppt/slides/slide1.xml" Id="R953b8f34fb8c4701" /><Relationship Type="http://schemas.openxmlformats.org/officeDocument/2006/relationships/slide" Target="/ppt/slides/slide2.xml" Id="R764bc4921e5b40e1" /><Relationship Type="http://schemas.openxmlformats.org/officeDocument/2006/relationships/slide" Target="/ppt/slides/slide3.xml" Id="R5b647df0191243fe" /><Relationship Type="http://schemas.openxmlformats.org/officeDocument/2006/relationships/slide" Target="/ppt/slides/slide4.xml" Id="R0466e45587ec4d86" /><Relationship Type="http://schemas.openxmlformats.org/officeDocument/2006/relationships/slide" Target="/ppt/slides/slide5.xml" Id="R81eca5a613df45ab" /><Relationship Type="http://schemas.openxmlformats.org/officeDocument/2006/relationships/slide" Target="/ppt/slides/slide6.xml" Id="R17b39440ca14400a" /><Relationship Type="http://schemas.openxmlformats.org/officeDocument/2006/relationships/slide" Target="/ppt/slides/slide7.xml" Id="R418d016c9a8246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8ba5d1efd4a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4a22676284c61" /><Relationship Type="http://schemas.openxmlformats.org/officeDocument/2006/relationships/theme" Target="/ppt/slideMasters/theme/theme1.xml" Id="R848eda680cdf40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a4a22676284c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b5e20d51c4b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7899280f84a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a3f596f9d43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4b235c0f948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7d7c8bdd548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857af231043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bbf18294b4a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WEIDER MOEN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WEIDER MOEN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−188 212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35 572 868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35 596 076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WEIDER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Engfaret 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ivarweidermoen@gmail.com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899 173 392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