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1723794c7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1ef9d365d438d"/>
  </p:sldMasterIdLst>
  <p:sldIdLst>
    <p:sldId xmlns:r="http://schemas.openxmlformats.org/officeDocument/2006/relationships" id="256" r:id="R4fcc9c9f00264739"/>
    <p:sldId xmlns:r="http://schemas.openxmlformats.org/officeDocument/2006/relationships" id="257" r:id="R3708d050708d4db8"/>
    <p:sldId xmlns:r="http://schemas.openxmlformats.org/officeDocument/2006/relationships" id="258" r:id="R734ee5071e9b41de"/>
    <p:sldId xmlns:r="http://schemas.openxmlformats.org/officeDocument/2006/relationships" id="259" r:id="Ra685faaa05bf4a4c"/>
    <p:sldId xmlns:r="http://schemas.openxmlformats.org/officeDocument/2006/relationships" id="260" r:id="R8f9f0c94b6bc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1ef9d365d438d" /><Relationship Type="http://schemas.openxmlformats.org/officeDocument/2006/relationships/slide" Target="/ppt/slides/slide1.xml" Id="R4fcc9c9f00264739" /><Relationship Type="http://schemas.openxmlformats.org/officeDocument/2006/relationships/slide" Target="/ppt/slides/slide2.xml" Id="R3708d050708d4db8" /><Relationship Type="http://schemas.openxmlformats.org/officeDocument/2006/relationships/slide" Target="/ppt/slides/slide3.xml" Id="R734ee5071e9b41de" /><Relationship Type="http://schemas.openxmlformats.org/officeDocument/2006/relationships/slide" Target="/ppt/slides/slide4.xml" Id="Ra685faaa05bf4a4c" /><Relationship Type="http://schemas.openxmlformats.org/officeDocument/2006/relationships/slide" Target="/ppt/slides/slide5.xml" Id="R8f9f0c94b6bc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65828df4949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d5c64b4d148e1" /><Relationship Type="http://schemas.openxmlformats.org/officeDocument/2006/relationships/theme" Target="/ppt/slideMasters/theme/theme1.xml" Id="R831c6d7b970e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d5c64b4d1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6cfd2043f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1c2099e91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150b3541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7b3cdb330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1b54d715e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ARNE DELERUD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ARNE DELERUD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ARNE DELERUD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ARNE DELERUD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ARNE DELERUD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ARNE DELERUD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Veståsen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899 154 592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ARNE DELERUD</a:t>
            </a:r>
          </a:p>
        </p:txBody>
      </p:sp>
    </p:spTree>
  </p:cSld>
  <p:clrMapOvr>
    <a:masterClrMapping xmlns:a="http://schemas.openxmlformats.org/drawingml/2006/main"/>
  </p:clrMapOvr>
</p:sld>
</file>