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2052f66e0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b8c2506c44715"/>
  </p:sldMasterIdLst>
  <p:sldIdLst>
    <p:sldId xmlns:r="http://schemas.openxmlformats.org/officeDocument/2006/relationships" id="256" r:id="Re3bed629f3d142c7"/>
    <p:sldId xmlns:r="http://schemas.openxmlformats.org/officeDocument/2006/relationships" id="257" r:id="R41c9a422e0614713"/>
    <p:sldId xmlns:r="http://schemas.openxmlformats.org/officeDocument/2006/relationships" id="258" r:id="R6a91adc7700e4138"/>
    <p:sldId xmlns:r="http://schemas.openxmlformats.org/officeDocument/2006/relationships" id="259" r:id="R9ade3697929743a0"/>
    <p:sldId xmlns:r="http://schemas.openxmlformats.org/officeDocument/2006/relationships" id="260" r:id="R5c76fad3ab6542cb"/>
    <p:sldId xmlns:r="http://schemas.openxmlformats.org/officeDocument/2006/relationships" id="261" r:id="R07d3747be326428b"/>
    <p:sldId xmlns:r="http://schemas.openxmlformats.org/officeDocument/2006/relationships" id="262" r:id="Rfcb24483082649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b8c2506c44715" /><Relationship Type="http://schemas.openxmlformats.org/officeDocument/2006/relationships/slide" Target="/ppt/slides/slide1.xml" Id="Re3bed629f3d142c7" /><Relationship Type="http://schemas.openxmlformats.org/officeDocument/2006/relationships/slide" Target="/ppt/slides/slide2.xml" Id="R41c9a422e0614713" /><Relationship Type="http://schemas.openxmlformats.org/officeDocument/2006/relationships/slide" Target="/ppt/slides/slide3.xml" Id="R6a91adc7700e4138" /><Relationship Type="http://schemas.openxmlformats.org/officeDocument/2006/relationships/slide" Target="/ppt/slides/slide4.xml" Id="R9ade3697929743a0" /><Relationship Type="http://schemas.openxmlformats.org/officeDocument/2006/relationships/slide" Target="/ppt/slides/slide5.xml" Id="R5c76fad3ab6542cb" /><Relationship Type="http://schemas.openxmlformats.org/officeDocument/2006/relationships/slide" Target="/ppt/slides/slide6.xml" Id="R07d3747be326428b" /><Relationship Type="http://schemas.openxmlformats.org/officeDocument/2006/relationships/slide" Target="/ppt/slides/slide7.xml" Id="Rfcb24483082649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b34a98886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2c3760817422a" /><Relationship Type="http://schemas.openxmlformats.org/officeDocument/2006/relationships/theme" Target="/ppt/slideMasters/theme/theme1.xml" Id="R63a14deffb36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32c3760817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403e2f743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752eb73fb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d60b73f37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6ed2aaef5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b740cc2b1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4698901b041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44278f436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LTA INVEST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6 683 702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7 911 489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Markvollveien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8804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andreas.fossum@hotmail.com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899 146 352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LTA INVEST AS</a:t>
            </a:r>
          </a:p>
        </p:txBody>
      </p:sp>
    </p:spTree>
  </p:cSld>
  <p:clrMapOvr>
    <a:masterClrMapping xmlns:a="http://schemas.openxmlformats.org/drawingml/2006/main"/>
  </p:clrMapOvr>
</p:sld>
</file>