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50353721c9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1bd6baf25a4e15"/>
  </p:sldMasterIdLst>
  <p:sldIdLst>
    <p:sldId xmlns:r="http://schemas.openxmlformats.org/officeDocument/2006/relationships" id="256" r:id="Rd216412da5b0484d"/>
    <p:sldId xmlns:r="http://schemas.openxmlformats.org/officeDocument/2006/relationships" id="257" r:id="R9dd72e79819745c7"/>
    <p:sldId xmlns:r="http://schemas.openxmlformats.org/officeDocument/2006/relationships" id="258" r:id="R81c99e62994a4c2e"/>
    <p:sldId xmlns:r="http://schemas.openxmlformats.org/officeDocument/2006/relationships" id="259" r:id="R1656450560ec4b67"/>
    <p:sldId xmlns:r="http://schemas.openxmlformats.org/officeDocument/2006/relationships" id="260" r:id="R39d9d18454704624"/>
    <p:sldId xmlns:r="http://schemas.openxmlformats.org/officeDocument/2006/relationships" id="261" r:id="Rf92ec3ba27da47fb"/>
    <p:sldId xmlns:r="http://schemas.openxmlformats.org/officeDocument/2006/relationships" id="262" r:id="Rbb7c46eb57fa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1bd6baf25a4e15" /><Relationship Type="http://schemas.openxmlformats.org/officeDocument/2006/relationships/slide" Target="/ppt/slides/slide1.xml" Id="Rd216412da5b0484d" /><Relationship Type="http://schemas.openxmlformats.org/officeDocument/2006/relationships/slide" Target="/ppt/slides/slide2.xml" Id="R9dd72e79819745c7" /><Relationship Type="http://schemas.openxmlformats.org/officeDocument/2006/relationships/slide" Target="/ppt/slides/slide3.xml" Id="R81c99e62994a4c2e" /><Relationship Type="http://schemas.openxmlformats.org/officeDocument/2006/relationships/slide" Target="/ppt/slides/slide4.xml" Id="R1656450560ec4b67" /><Relationship Type="http://schemas.openxmlformats.org/officeDocument/2006/relationships/slide" Target="/ppt/slides/slide5.xml" Id="R39d9d18454704624" /><Relationship Type="http://schemas.openxmlformats.org/officeDocument/2006/relationships/slide" Target="/ppt/slides/slide6.xml" Id="Rf92ec3ba27da47fb" /><Relationship Type="http://schemas.openxmlformats.org/officeDocument/2006/relationships/slide" Target="/ppt/slides/slide7.xml" Id="Rbb7c46eb57fa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4f008071343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cff5bd8e48ae" /><Relationship Type="http://schemas.openxmlformats.org/officeDocument/2006/relationships/theme" Target="/ppt/slideMasters/theme/theme1.xml" Id="Re01497a21a2e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3cff5bd8e48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164e82a99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361b3ad46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8582cf46d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ca4e354154f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6c592c48a40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df3f3fa0e42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64b9256704c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ANNO 2011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ANNO 2011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5 910 022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40 267 580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52 313 189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59,6 %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NORDMOEN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Glitterudveien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899 112 652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