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502caf56cf4e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7aa03ca2194909"/>
  </p:sldMasterIdLst>
  <p:sldIdLst>
    <p:sldId xmlns:r="http://schemas.openxmlformats.org/officeDocument/2006/relationships" id="256" r:id="R67ca9eb11ed44410"/>
    <p:sldId xmlns:r="http://schemas.openxmlformats.org/officeDocument/2006/relationships" id="257" r:id="Re18944168cb9417b"/>
    <p:sldId xmlns:r="http://schemas.openxmlformats.org/officeDocument/2006/relationships" id="258" r:id="R894df896df5f4d58"/>
    <p:sldId xmlns:r="http://schemas.openxmlformats.org/officeDocument/2006/relationships" id="259" r:id="Reefb031bd5064835"/>
    <p:sldId xmlns:r="http://schemas.openxmlformats.org/officeDocument/2006/relationships" id="260" r:id="R20bedfc715c14d0c"/>
    <p:sldId xmlns:r="http://schemas.openxmlformats.org/officeDocument/2006/relationships" id="261" r:id="Reaa37995eb9a4dac"/>
    <p:sldId xmlns:r="http://schemas.openxmlformats.org/officeDocument/2006/relationships" id="262" r:id="R05577657ab1e4b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aa03ca2194909" /><Relationship Type="http://schemas.openxmlformats.org/officeDocument/2006/relationships/slide" Target="/ppt/slides/slide1.xml" Id="R67ca9eb11ed44410" /><Relationship Type="http://schemas.openxmlformats.org/officeDocument/2006/relationships/slide" Target="/ppt/slides/slide2.xml" Id="Re18944168cb9417b" /><Relationship Type="http://schemas.openxmlformats.org/officeDocument/2006/relationships/slide" Target="/ppt/slides/slide3.xml" Id="R894df896df5f4d58" /><Relationship Type="http://schemas.openxmlformats.org/officeDocument/2006/relationships/slide" Target="/ppt/slides/slide4.xml" Id="Reefb031bd5064835" /><Relationship Type="http://schemas.openxmlformats.org/officeDocument/2006/relationships/slide" Target="/ppt/slides/slide5.xml" Id="R20bedfc715c14d0c" /><Relationship Type="http://schemas.openxmlformats.org/officeDocument/2006/relationships/slide" Target="/ppt/slides/slide6.xml" Id="Reaa37995eb9a4dac" /><Relationship Type="http://schemas.openxmlformats.org/officeDocument/2006/relationships/slide" Target="/ppt/slides/slide7.xml" Id="R05577657ab1e4b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2307f3cf14d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d3423bb074067" /><Relationship Type="http://schemas.openxmlformats.org/officeDocument/2006/relationships/theme" Target="/ppt/slideMasters/theme/theme1.xml" Id="Rcf8cee9a9d3747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d3423bb0740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a975212904a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c6fec1c6c43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5c88a1bf446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636a9c5a84f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c31d5b9c54e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73ccac13140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7880fd7c94f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BOSANOVA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BOSANOVA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BOSANOVA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BOSANOVA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BOSANOVA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BOSANOVA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316 829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BOSANOVA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THOMASSEN ANDERS 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BOSANOVA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Bloms 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2819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anders@thomassen.me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899 107 462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BOSANOVA AS</a:t>
            </a:r>
          </a:p>
        </p:txBody>
      </p:sp>
    </p:spTree>
  </p:cSld>
  <p:clrMapOvr>
    <a:masterClrMapping xmlns:a="http://schemas.openxmlformats.org/drawingml/2006/main"/>
  </p:clrMapOvr>
</p:sld>
</file>