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20354243aff4ab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a7c2d17ecdf4454"/>
  </p:sldMasterIdLst>
  <p:sldIdLst>
    <p:sldId xmlns:r="http://schemas.openxmlformats.org/officeDocument/2006/relationships" id="256" r:id="R1742188830e245a2"/>
    <p:sldId xmlns:r="http://schemas.openxmlformats.org/officeDocument/2006/relationships" id="257" r:id="R356e8993315942a8"/>
    <p:sldId xmlns:r="http://schemas.openxmlformats.org/officeDocument/2006/relationships" id="258" r:id="R364aa13321a64021"/>
    <p:sldId xmlns:r="http://schemas.openxmlformats.org/officeDocument/2006/relationships" id="259" r:id="Rf87ea1ec49ca47e8"/>
    <p:sldId xmlns:r="http://schemas.openxmlformats.org/officeDocument/2006/relationships" id="260" r:id="R09ca4e74cb9248f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a7c2d17ecdf4454" /><Relationship Type="http://schemas.openxmlformats.org/officeDocument/2006/relationships/slide" Target="/ppt/slides/slide1.xml" Id="R1742188830e245a2" /><Relationship Type="http://schemas.openxmlformats.org/officeDocument/2006/relationships/slide" Target="/ppt/slides/slide2.xml" Id="R356e8993315942a8" /><Relationship Type="http://schemas.openxmlformats.org/officeDocument/2006/relationships/slide" Target="/ppt/slides/slide3.xml" Id="R364aa13321a64021" /><Relationship Type="http://schemas.openxmlformats.org/officeDocument/2006/relationships/slide" Target="/ppt/slides/slide4.xml" Id="Rf87ea1ec49ca47e8" /><Relationship Type="http://schemas.openxmlformats.org/officeDocument/2006/relationships/slide" Target="/ppt/slides/slide5.xml" Id="R09ca4e74cb9248f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c95f5412576454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ba07e07acb4dca" /><Relationship Type="http://schemas.openxmlformats.org/officeDocument/2006/relationships/theme" Target="/ppt/slideMasters/theme/theme1.xml" Id="R6129bc16dafe47d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eba07e07acb4dc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d93a76f36b432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1cc8153f774db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9b3b0f718c472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253bc9da1e476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7c40724ee847f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D+H NORSKA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D+H NORSKA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D+H NORSKA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D+H NORSKA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D+H NORSKA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D+H NORSKA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899 064 682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D+H NORSKA AS</a:t>
            </a:r>
          </a:p>
        </p:txBody>
      </p:sp>
    </p:spTree>
  </p:cSld>
  <p:clrMapOvr>
    <a:masterClrMapping xmlns:a="http://schemas.openxmlformats.org/drawingml/2006/main"/>
  </p:clrMapOvr>
</p:sld>
</file>