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0827851f4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4fd6b4c034379"/>
  </p:sldMasterIdLst>
  <p:sldIdLst>
    <p:sldId xmlns:r="http://schemas.openxmlformats.org/officeDocument/2006/relationships" id="256" r:id="Rc8f23988c7ef43c8"/>
    <p:sldId xmlns:r="http://schemas.openxmlformats.org/officeDocument/2006/relationships" id="257" r:id="R780d949e9384474c"/>
    <p:sldId xmlns:r="http://schemas.openxmlformats.org/officeDocument/2006/relationships" id="258" r:id="R3e048cfd353144ca"/>
    <p:sldId xmlns:r="http://schemas.openxmlformats.org/officeDocument/2006/relationships" id="259" r:id="R7266f6dd34854f9f"/>
    <p:sldId xmlns:r="http://schemas.openxmlformats.org/officeDocument/2006/relationships" id="260" r:id="Rf31cf622d23f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4fd6b4c034379" /><Relationship Type="http://schemas.openxmlformats.org/officeDocument/2006/relationships/slide" Target="/ppt/slides/slide1.xml" Id="Rc8f23988c7ef43c8" /><Relationship Type="http://schemas.openxmlformats.org/officeDocument/2006/relationships/slide" Target="/ppt/slides/slide2.xml" Id="R780d949e9384474c" /><Relationship Type="http://schemas.openxmlformats.org/officeDocument/2006/relationships/slide" Target="/ppt/slides/slide3.xml" Id="R3e048cfd353144ca" /><Relationship Type="http://schemas.openxmlformats.org/officeDocument/2006/relationships/slide" Target="/ppt/slides/slide4.xml" Id="R7266f6dd34854f9f" /><Relationship Type="http://schemas.openxmlformats.org/officeDocument/2006/relationships/slide" Target="/ppt/slides/slide5.xml" Id="Rf31cf622d23f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c974aa7c6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6d3a9d66143c6" /><Relationship Type="http://schemas.openxmlformats.org/officeDocument/2006/relationships/theme" Target="/ppt/slideMasters/theme/theme1.xml" Id="R1abc4fbb166e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6d3a9d661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ba40ea31b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48bdb2d53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d96646ce84e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21193721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98b4e76f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BARGI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BARGI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899 058 852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BARGI BYGG AS</a:t>
            </a:r>
          </a:p>
        </p:txBody>
      </p:sp>
    </p:spTree>
  </p:cSld>
  <p:clrMapOvr>
    <a:masterClrMapping xmlns:a="http://schemas.openxmlformats.org/drawingml/2006/main"/>
  </p:clrMapOvr>
</p:sld>
</file>