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f4881e55024f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01bf9534994d8c"/>
  </p:sldMasterIdLst>
  <p:sldIdLst>
    <p:sldId xmlns:r="http://schemas.openxmlformats.org/officeDocument/2006/relationships" id="256" r:id="R755af76d53ae4312"/>
    <p:sldId xmlns:r="http://schemas.openxmlformats.org/officeDocument/2006/relationships" id="257" r:id="R202fefdd252f43e8"/>
    <p:sldId xmlns:r="http://schemas.openxmlformats.org/officeDocument/2006/relationships" id="258" r:id="Rdd018cf4ee254b70"/>
    <p:sldId xmlns:r="http://schemas.openxmlformats.org/officeDocument/2006/relationships" id="259" r:id="R8ccc87c3a31d4ebe"/>
    <p:sldId xmlns:r="http://schemas.openxmlformats.org/officeDocument/2006/relationships" id="260" r:id="R46f8c982d96b42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1bf9534994d8c" /><Relationship Type="http://schemas.openxmlformats.org/officeDocument/2006/relationships/slide" Target="/ppt/slides/slide1.xml" Id="R755af76d53ae4312" /><Relationship Type="http://schemas.openxmlformats.org/officeDocument/2006/relationships/slide" Target="/ppt/slides/slide2.xml" Id="R202fefdd252f43e8" /><Relationship Type="http://schemas.openxmlformats.org/officeDocument/2006/relationships/slide" Target="/ppt/slides/slide3.xml" Id="Rdd018cf4ee254b70" /><Relationship Type="http://schemas.openxmlformats.org/officeDocument/2006/relationships/slide" Target="/ppt/slides/slide4.xml" Id="R8ccc87c3a31d4ebe" /><Relationship Type="http://schemas.openxmlformats.org/officeDocument/2006/relationships/slide" Target="/ppt/slides/slide5.xml" Id="R46f8c982d96b42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d205d39ec46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1f86ef2e048b5" /><Relationship Type="http://schemas.openxmlformats.org/officeDocument/2006/relationships/theme" Target="/ppt/slideMasters/theme/theme1.xml" Id="R78432f1064ed4e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01f86ef2e048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a2854985a46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c9648011e44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256e958a04b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2f28ec62542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a8c25515949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CALLCOLLECT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CALLCOLLECT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CALLCOLLECT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CALLCOLLECT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CALLCOLLECT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CALLCOLLECT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899 057 732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CALLCOLLECT AS</a:t>
            </a:r>
          </a:p>
        </p:txBody>
      </p:sp>
    </p:spTree>
  </p:cSld>
  <p:clrMapOvr>
    <a:masterClrMapping xmlns:a="http://schemas.openxmlformats.org/drawingml/2006/main"/>
  </p:clrMapOvr>
</p:sld>
</file>