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25444820eb2417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bcbd1dfdaf845d6"/>
  </p:sldMasterIdLst>
  <p:sldIdLst>
    <p:sldId xmlns:r="http://schemas.openxmlformats.org/officeDocument/2006/relationships" id="256" r:id="R046de68081554c46"/>
    <p:sldId xmlns:r="http://schemas.openxmlformats.org/officeDocument/2006/relationships" id="257" r:id="Re0d5cd1be5494eca"/>
    <p:sldId xmlns:r="http://schemas.openxmlformats.org/officeDocument/2006/relationships" id="258" r:id="Rc3197f58deb14cfe"/>
    <p:sldId xmlns:r="http://schemas.openxmlformats.org/officeDocument/2006/relationships" id="259" r:id="R048981e24eb84bb3"/>
    <p:sldId xmlns:r="http://schemas.openxmlformats.org/officeDocument/2006/relationships" id="260" r:id="R30ba89f3e92e466a"/>
    <p:sldId xmlns:r="http://schemas.openxmlformats.org/officeDocument/2006/relationships" id="261" r:id="R49bb884959ac4dce"/>
    <p:sldId xmlns:r="http://schemas.openxmlformats.org/officeDocument/2006/relationships" id="262" r:id="Re1bc7af6fade41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cbd1dfdaf845d6" /><Relationship Type="http://schemas.openxmlformats.org/officeDocument/2006/relationships/slide" Target="/ppt/slides/slide1.xml" Id="R046de68081554c46" /><Relationship Type="http://schemas.openxmlformats.org/officeDocument/2006/relationships/slide" Target="/ppt/slides/slide2.xml" Id="Re0d5cd1be5494eca" /><Relationship Type="http://schemas.openxmlformats.org/officeDocument/2006/relationships/slide" Target="/ppt/slides/slide3.xml" Id="Rc3197f58deb14cfe" /><Relationship Type="http://schemas.openxmlformats.org/officeDocument/2006/relationships/slide" Target="/ppt/slides/slide4.xml" Id="R048981e24eb84bb3" /><Relationship Type="http://schemas.openxmlformats.org/officeDocument/2006/relationships/slide" Target="/ppt/slides/slide5.xml" Id="R30ba89f3e92e466a" /><Relationship Type="http://schemas.openxmlformats.org/officeDocument/2006/relationships/slide" Target="/ppt/slides/slide6.xml" Id="R49bb884959ac4dce" /><Relationship Type="http://schemas.openxmlformats.org/officeDocument/2006/relationships/slide" Target="/ppt/slides/slide7.xml" Id="Re1bc7af6fade41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135725ccc149b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63fa0d042b43ba" /><Relationship Type="http://schemas.openxmlformats.org/officeDocument/2006/relationships/theme" Target="/ppt/slideMasters/theme/theme1.xml" Id="R453dd71d0ecd4e1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63fa0d042b43b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f269473d394a4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d9c78c9a7d49f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928214c2a3453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152c7bd3814f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b6b8941b08495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c3418909234b1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ef8110a417483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BRA BEMANNING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 BEMANNING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 BEMANNING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 BEMANNING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 BEMANNING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 BEMANNING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−5 313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−5 313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518 615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600 121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 BEMANNING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MYRHAUG THOMAS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 BEMANNING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899 054 962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 BEMANNING AS</a:t>
            </a:r>
          </a:p>
        </p:txBody>
      </p:sp>
    </p:spTree>
  </p:cSld>
  <p:clrMapOvr>
    <a:masterClrMapping xmlns:a="http://schemas.openxmlformats.org/drawingml/2006/main"/>
  </p:clrMapOvr>
</p:sld>
</file>