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2f5cd3f55a4d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cdaf6660a9439f"/>
  </p:sldMasterIdLst>
  <p:sldIdLst>
    <p:sldId xmlns:r="http://schemas.openxmlformats.org/officeDocument/2006/relationships" id="256" r:id="R3cc696bb1e2a48b4"/>
    <p:sldId xmlns:r="http://schemas.openxmlformats.org/officeDocument/2006/relationships" id="257" r:id="R6cc51bc090e245d1"/>
    <p:sldId xmlns:r="http://schemas.openxmlformats.org/officeDocument/2006/relationships" id="258" r:id="Rb4176dabc2d8442e"/>
    <p:sldId xmlns:r="http://schemas.openxmlformats.org/officeDocument/2006/relationships" id="259" r:id="R5fe201f8bdc1469e"/>
    <p:sldId xmlns:r="http://schemas.openxmlformats.org/officeDocument/2006/relationships" id="260" r:id="Rc8b12d821b8849ea"/>
    <p:sldId xmlns:r="http://schemas.openxmlformats.org/officeDocument/2006/relationships" id="261" r:id="Rbecc5ed565a94074"/>
    <p:sldId xmlns:r="http://schemas.openxmlformats.org/officeDocument/2006/relationships" id="262" r:id="R7be37065c30648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cdaf6660a9439f" /><Relationship Type="http://schemas.openxmlformats.org/officeDocument/2006/relationships/slide" Target="/ppt/slides/slide1.xml" Id="R3cc696bb1e2a48b4" /><Relationship Type="http://schemas.openxmlformats.org/officeDocument/2006/relationships/slide" Target="/ppt/slides/slide2.xml" Id="R6cc51bc090e245d1" /><Relationship Type="http://schemas.openxmlformats.org/officeDocument/2006/relationships/slide" Target="/ppt/slides/slide3.xml" Id="Rb4176dabc2d8442e" /><Relationship Type="http://schemas.openxmlformats.org/officeDocument/2006/relationships/slide" Target="/ppt/slides/slide4.xml" Id="R5fe201f8bdc1469e" /><Relationship Type="http://schemas.openxmlformats.org/officeDocument/2006/relationships/slide" Target="/ppt/slides/slide5.xml" Id="Rc8b12d821b8849ea" /><Relationship Type="http://schemas.openxmlformats.org/officeDocument/2006/relationships/slide" Target="/ppt/slides/slide6.xml" Id="Rbecc5ed565a94074" /><Relationship Type="http://schemas.openxmlformats.org/officeDocument/2006/relationships/slide" Target="/ppt/slides/slide7.xml" Id="R7be37065c30648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2845aab6364d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a95d828e904a21" /><Relationship Type="http://schemas.openxmlformats.org/officeDocument/2006/relationships/theme" Target="/ppt/slideMasters/theme/theme1.xml" Id="Rda97e5ffef1140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ea95d828e904a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f299d8c6e840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4630c645674a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23c8cff5bc44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810b82f0694b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60f48d34024b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3b644b46c1419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b7aecf9a9845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WILSON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WILSON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WILSON EIENDOM AS ble etablert [år] og holder til i Drøbak.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WILSON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WILSON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WILSON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22 015 337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−1 535 227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−1 473 836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6 643 902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21 823 560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WILSON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 W WILSON EIENDOM AS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ERLING MATHIAS WILSON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WILSON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Osloveien 191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1449 Drøbak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899 020 642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WILSON EIENDOM AS</a:t>
            </a:r>
          </a:p>
        </p:txBody>
      </p:sp>
    </p:spTree>
  </p:cSld>
  <p:clrMapOvr>
    <a:masterClrMapping xmlns:a="http://schemas.openxmlformats.org/drawingml/2006/main"/>
  </p:clrMapOvr>
</p:sld>
</file>