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58fe7e7bb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4d28c20a984681"/>
  </p:sldMasterIdLst>
  <p:sldIdLst>
    <p:sldId xmlns:r="http://schemas.openxmlformats.org/officeDocument/2006/relationships" id="256" r:id="R132bbd9552f44434"/>
    <p:sldId xmlns:r="http://schemas.openxmlformats.org/officeDocument/2006/relationships" id="257" r:id="R0a3299904a53442c"/>
    <p:sldId xmlns:r="http://schemas.openxmlformats.org/officeDocument/2006/relationships" id="258" r:id="R2df2ce29477046ba"/>
    <p:sldId xmlns:r="http://schemas.openxmlformats.org/officeDocument/2006/relationships" id="259" r:id="R59a2a3b523d84efd"/>
    <p:sldId xmlns:r="http://schemas.openxmlformats.org/officeDocument/2006/relationships" id="260" r:id="R62d836c7e6a94350"/>
    <p:sldId xmlns:r="http://schemas.openxmlformats.org/officeDocument/2006/relationships" id="261" r:id="Rcdfec53e16aa40cb"/>
    <p:sldId xmlns:r="http://schemas.openxmlformats.org/officeDocument/2006/relationships" id="262" r:id="R12b9f1889cf2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d28c20a984681" /><Relationship Type="http://schemas.openxmlformats.org/officeDocument/2006/relationships/slide" Target="/ppt/slides/slide1.xml" Id="R132bbd9552f44434" /><Relationship Type="http://schemas.openxmlformats.org/officeDocument/2006/relationships/slide" Target="/ppt/slides/slide2.xml" Id="R0a3299904a53442c" /><Relationship Type="http://schemas.openxmlformats.org/officeDocument/2006/relationships/slide" Target="/ppt/slides/slide3.xml" Id="R2df2ce29477046ba" /><Relationship Type="http://schemas.openxmlformats.org/officeDocument/2006/relationships/slide" Target="/ppt/slides/slide4.xml" Id="R59a2a3b523d84efd" /><Relationship Type="http://schemas.openxmlformats.org/officeDocument/2006/relationships/slide" Target="/ppt/slides/slide5.xml" Id="R62d836c7e6a94350" /><Relationship Type="http://schemas.openxmlformats.org/officeDocument/2006/relationships/slide" Target="/ppt/slides/slide6.xml" Id="Rcdfec53e16aa40cb" /><Relationship Type="http://schemas.openxmlformats.org/officeDocument/2006/relationships/slide" Target="/ppt/slides/slide7.xml" Id="R12b9f1889cf2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1ab090a08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7d94b9f854091" /><Relationship Type="http://schemas.openxmlformats.org/officeDocument/2006/relationships/theme" Target="/ppt/slideMasters/theme/theme1.xml" Id="R156ab72b9e84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27d94b9f85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cd3f5d1b0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8ff4b0dc3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9df761bb7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6a8e6c57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fe40bfdb3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0747a923c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a2e28c2fd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WILSON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WILSON EIENDOM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22 015 337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−1 473 836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21 823 560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W WILSON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MATHIAS WILSON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899 020 642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