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089843726146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7653bb69c4f1f"/>
  </p:sldMasterIdLst>
  <p:sldIdLst>
    <p:sldId xmlns:r="http://schemas.openxmlformats.org/officeDocument/2006/relationships" id="256" r:id="R046d4d046ed44061"/>
    <p:sldId xmlns:r="http://schemas.openxmlformats.org/officeDocument/2006/relationships" id="257" r:id="R63eb7f7b10814ee3"/>
    <p:sldId xmlns:r="http://schemas.openxmlformats.org/officeDocument/2006/relationships" id="258" r:id="R92ddacf48ae64599"/>
    <p:sldId xmlns:r="http://schemas.openxmlformats.org/officeDocument/2006/relationships" id="259" r:id="Rbb70bab0fc254d91"/>
    <p:sldId xmlns:r="http://schemas.openxmlformats.org/officeDocument/2006/relationships" id="260" r:id="Red840a7965914f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7653bb69c4f1f" /><Relationship Type="http://schemas.openxmlformats.org/officeDocument/2006/relationships/slide" Target="/ppt/slides/slide1.xml" Id="R046d4d046ed44061" /><Relationship Type="http://schemas.openxmlformats.org/officeDocument/2006/relationships/slide" Target="/ppt/slides/slide2.xml" Id="R63eb7f7b10814ee3" /><Relationship Type="http://schemas.openxmlformats.org/officeDocument/2006/relationships/slide" Target="/ppt/slides/slide3.xml" Id="R92ddacf48ae64599" /><Relationship Type="http://schemas.openxmlformats.org/officeDocument/2006/relationships/slide" Target="/ppt/slides/slide4.xml" Id="Rbb70bab0fc254d91" /><Relationship Type="http://schemas.openxmlformats.org/officeDocument/2006/relationships/slide" Target="/ppt/slides/slide5.xml" Id="Red840a7965914f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0be83ba9246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65e7208454fea" /><Relationship Type="http://schemas.openxmlformats.org/officeDocument/2006/relationships/theme" Target="/ppt/slideMasters/theme/theme1.xml" Id="Rb4e0e85a1b8b49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f65e720845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877a0276e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03271ce45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3dfe0fc1e4a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b6fffa74d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e09a4feb1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MARINESENTER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MARINESENTER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MARINESENTER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MARINESENTER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MARINESENTER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MARINESENTER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899 006 062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MARINESENTER AS</a:t>
            </a:r>
          </a:p>
        </p:txBody>
      </p:sp>
    </p:spTree>
  </p:cSld>
  <p:clrMapOvr>
    <a:masterClrMapping xmlns:a="http://schemas.openxmlformats.org/drawingml/2006/main"/>
  </p:clrMapOvr>
</p:sld>
</file>