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6190afbca64a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737c8cce884ad0"/>
  </p:sldMasterIdLst>
  <p:sldIdLst>
    <p:sldId xmlns:r="http://schemas.openxmlformats.org/officeDocument/2006/relationships" id="256" r:id="Rf226a855b199419c"/>
    <p:sldId xmlns:r="http://schemas.openxmlformats.org/officeDocument/2006/relationships" id="257" r:id="Rfaceb5712c334172"/>
    <p:sldId xmlns:r="http://schemas.openxmlformats.org/officeDocument/2006/relationships" id="258" r:id="R82eb99f92eec46e7"/>
    <p:sldId xmlns:r="http://schemas.openxmlformats.org/officeDocument/2006/relationships" id="259" r:id="R388a09be8e8741ca"/>
    <p:sldId xmlns:r="http://schemas.openxmlformats.org/officeDocument/2006/relationships" id="260" r:id="R398dd58b1bcb410a"/>
    <p:sldId xmlns:r="http://schemas.openxmlformats.org/officeDocument/2006/relationships" id="261" r:id="Raae4f411f6a4490b"/>
    <p:sldId xmlns:r="http://schemas.openxmlformats.org/officeDocument/2006/relationships" id="262" r:id="Rb34659d984864b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37c8cce884ad0" /><Relationship Type="http://schemas.openxmlformats.org/officeDocument/2006/relationships/slide" Target="/ppt/slides/slide1.xml" Id="Rf226a855b199419c" /><Relationship Type="http://schemas.openxmlformats.org/officeDocument/2006/relationships/slide" Target="/ppt/slides/slide2.xml" Id="Rfaceb5712c334172" /><Relationship Type="http://schemas.openxmlformats.org/officeDocument/2006/relationships/slide" Target="/ppt/slides/slide3.xml" Id="R82eb99f92eec46e7" /><Relationship Type="http://schemas.openxmlformats.org/officeDocument/2006/relationships/slide" Target="/ppt/slides/slide4.xml" Id="R388a09be8e8741ca" /><Relationship Type="http://schemas.openxmlformats.org/officeDocument/2006/relationships/slide" Target="/ppt/slides/slide5.xml" Id="R398dd58b1bcb410a" /><Relationship Type="http://schemas.openxmlformats.org/officeDocument/2006/relationships/slide" Target="/ppt/slides/slide6.xml" Id="Raae4f411f6a4490b" /><Relationship Type="http://schemas.openxmlformats.org/officeDocument/2006/relationships/slide" Target="/ppt/slides/slide7.xml" Id="Rb34659d984864b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8d179a29e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4ce2ad3ec40a6" /><Relationship Type="http://schemas.openxmlformats.org/officeDocument/2006/relationships/theme" Target="/ppt/slideMasters/theme/theme1.xml" Id="R8c21840eee7449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4ce2ad3ec40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15605738045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78b42790d46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367404e61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bb8be021f4c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45edc1fa4d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1673373534e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bf7b8f2014b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AMY CLIPHOUSE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AMY CLIPHOUSE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AMY CLIPHOUSE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AMY CLIPHOUSE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AMY CLIPHOUSE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AMY CLIPHOUSE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513 547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779 953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AMY CLIPHOUSE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HERUM AMY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AMY CLIPHOUSE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Krabberødveien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3960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amyherum@gmail.com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899 002 962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AMY CLIPHOUSE AS</a:t>
            </a:r>
          </a:p>
        </p:txBody>
      </p:sp>
    </p:spTree>
  </p:cSld>
  <p:clrMapOvr>
    <a:masterClrMapping xmlns:a="http://schemas.openxmlformats.org/drawingml/2006/main"/>
  </p:clrMapOvr>
</p:sld>
</file>