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bc6cbf6f08c40d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3f1ac26226c44c7"/>
  </p:sldMasterIdLst>
  <p:sldIdLst>
    <p:sldId xmlns:r="http://schemas.openxmlformats.org/officeDocument/2006/relationships" id="256" r:id="Rc86d316e34544109"/>
    <p:sldId xmlns:r="http://schemas.openxmlformats.org/officeDocument/2006/relationships" id="257" r:id="Rd591d5e52b304cbe"/>
    <p:sldId xmlns:r="http://schemas.openxmlformats.org/officeDocument/2006/relationships" id="258" r:id="Rd7ef5b21dfb147f5"/>
    <p:sldId xmlns:r="http://schemas.openxmlformats.org/officeDocument/2006/relationships" id="259" r:id="R0f1a3761e7664475"/>
    <p:sldId xmlns:r="http://schemas.openxmlformats.org/officeDocument/2006/relationships" id="260" r:id="R8b62e068a5914edf"/>
    <p:sldId xmlns:r="http://schemas.openxmlformats.org/officeDocument/2006/relationships" id="261" r:id="R56d1892da7be4584"/>
    <p:sldId xmlns:r="http://schemas.openxmlformats.org/officeDocument/2006/relationships" id="262" r:id="Rdbd8499dc16a44d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3f1ac26226c44c7" /><Relationship Type="http://schemas.openxmlformats.org/officeDocument/2006/relationships/slide" Target="/ppt/slides/slide1.xml" Id="Rc86d316e34544109" /><Relationship Type="http://schemas.openxmlformats.org/officeDocument/2006/relationships/slide" Target="/ppt/slides/slide2.xml" Id="Rd591d5e52b304cbe" /><Relationship Type="http://schemas.openxmlformats.org/officeDocument/2006/relationships/slide" Target="/ppt/slides/slide3.xml" Id="Rd7ef5b21dfb147f5" /><Relationship Type="http://schemas.openxmlformats.org/officeDocument/2006/relationships/slide" Target="/ppt/slides/slide4.xml" Id="R0f1a3761e7664475" /><Relationship Type="http://schemas.openxmlformats.org/officeDocument/2006/relationships/slide" Target="/ppt/slides/slide5.xml" Id="R8b62e068a5914edf" /><Relationship Type="http://schemas.openxmlformats.org/officeDocument/2006/relationships/slide" Target="/ppt/slides/slide6.xml" Id="R56d1892da7be4584" /><Relationship Type="http://schemas.openxmlformats.org/officeDocument/2006/relationships/slide" Target="/ppt/slides/slide7.xml" Id="Rdbd8499dc16a44d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3e3305d773843d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abb7b06a9345d2" /><Relationship Type="http://schemas.openxmlformats.org/officeDocument/2006/relationships/theme" Target="/ppt/slideMasters/theme/theme1.xml" Id="Rfddd7f574600417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0abb7b06a9345d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868e67c8864f1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c051377d2e4af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a2a95b94144d2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da0d0e3f814a3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c7f589e9d7477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2bedf820ab490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858f31055f4a0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VICER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VICER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VICER AS ble etablert [år] og holder til i Kolbjørnsvik.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VICER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VICER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VICER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4 668 375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1 396 282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2 767 347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3 800 534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6 432 652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VICER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KNUT FREDDY LOSSIUS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VICER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Noroddveien 62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4816 Kolbjørnsvik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post@vicer.no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www.vicer.no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899 002 822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VICER AS</a:t>
            </a:r>
          </a:p>
        </p:txBody>
      </p:sp>
    </p:spTree>
  </p:cSld>
  <p:clrMapOvr>
    <a:masterClrMapping xmlns:a="http://schemas.openxmlformats.org/drawingml/2006/main"/>
  </p:clrMapOvr>
</p:sld>
</file>