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0b983d7c240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a37c53769480b"/>
  </p:sldMasterIdLst>
  <p:sldIdLst>
    <p:sldId xmlns:r="http://schemas.openxmlformats.org/officeDocument/2006/relationships" id="256" r:id="Rac395005cbf74e53"/>
    <p:sldId xmlns:r="http://schemas.openxmlformats.org/officeDocument/2006/relationships" id="257" r:id="Rafd29fd172434497"/>
    <p:sldId xmlns:r="http://schemas.openxmlformats.org/officeDocument/2006/relationships" id="258" r:id="Rc742d52d943b4802"/>
    <p:sldId xmlns:r="http://schemas.openxmlformats.org/officeDocument/2006/relationships" id="259" r:id="Rb2e935b35095426a"/>
    <p:sldId xmlns:r="http://schemas.openxmlformats.org/officeDocument/2006/relationships" id="260" r:id="R6a9f73ae4a354beb"/>
    <p:sldId xmlns:r="http://schemas.openxmlformats.org/officeDocument/2006/relationships" id="261" r:id="Rd01e4b7473984184"/>
    <p:sldId xmlns:r="http://schemas.openxmlformats.org/officeDocument/2006/relationships" id="262" r:id="R5ba4b446eed24e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a37c53769480b" /><Relationship Type="http://schemas.openxmlformats.org/officeDocument/2006/relationships/slide" Target="/ppt/slides/slide1.xml" Id="Rac395005cbf74e53" /><Relationship Type="http://schemas.openxmlformats.org/officeDocument/2006/relationships/slide" Target="/ppt/slides/slide2.xml" Id="Rafd29fd172434497" /><Relationship Type="http://schemas.openxmlformats.org/officeDocument/2006/relationships/slide" Target="/ppt/slides/slide3.xml" Id="Rc742d52d943b4802" /><Relationship Type="http://schemas.openxmlformats.org/officeDocument/2006/relationships/slide" Target="/ppt/slides/slide4.xml" Id="Rb2e935b35095426a" /><Relationship Type="http://schemas.openxmlformats.org/officeDocument/2006/relationships/slide" Target="/ppt/slides/slide5.xml" Id="R6a9f73ae4a354beb" /><Relationship Type="http://schemas.openxmlformats.org/officeDocument/2006/relationships/slide" Target="/ppt/slides/slide6.xml" Id="Rd01e4b7473984184" /><Relationship Type="http://schemas.openxmlformats.org/officeDocument/2006/relationships/slide" Target="/ppt/slides/slide7.xml" Id="R5ba4b446eed24e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5289d5a264f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405af14124749" /><Relationship Type="http://schemas.openxmlformats.org/officeDocument/2006/relationships/theme" Target="/ppt/slideMasters/theme/theme1.xml" Id="R419eb452cd344f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405af141247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f6cab8d80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d659f5a6444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201a85ade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2a61f217a47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340d1865245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889e1a7e246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c8c98b9e748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SONGA PRODUCT AND CHEMICAL TANKERS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PRODUCT AND CHEMICAL TANKERS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SONGA PRODUCT AND CHEMICAL TANKERS III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PRODUCT AND CHEMICAL TANKERS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PRODUCT AND CHEMICAL TANKERS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PRODUCT AND CHEMICAL TANKERS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−235 729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−157 559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775 290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PRODUCT AND CHEMICAL TANKERS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SONGA TANKERS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PRODUCT AND CHEMICAL TANKERS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97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gik@blystad.no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www.blystad.no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898 994 872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PRODUCT AND CHEMICAL TANKERS III AS</a:t>
            </a:r>
          </a:p>
        </p:txBody>
      </p:sp>
    </p:spTree>
  </p:cSld>
  <p:clrMapOvr>
    <a:masterClrMapping xmlns:a="http://schemas.openxmlformats.org/drawingml/2006/main"/>
  </p:clrMapOvr>
</p:sld>
</file>