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ff5662a8a9b43b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807004243104707"/>
  </p:sldMasterIdLst>
  <p:sldIdLst>
    <p:sldId xmlns:r="http://schemas.openxmlformats.org/officeDocument/2006/relationships" id="256" r:id="Recc0f96c2e874120"/>
    <p:sldId xmlns:r="http://schemas.openxmlformats.org/officeDocument/2006/relationships" id="257" r:id="Rf43ef5867b614579"/>
    <p:sldId xmlns:r="http://schemas.openxmlformats.org/officeDocument/2006/relationships" id="258" r:id="R950042ddb8db4821"/>
    <p:sldId xmlns:r="http://schemas.openxmlformats.org/officeDocument/2006/relationships" id="259" r:id="R506fb81e8a7242ec"/>
    <p:sldId xmlns:r="http://schemas.openxmlformats.org/officeDocument/2006/relationships" id="260" r:id="R772ac51a6d364bf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807004243104707" /><Relationship Type="http://schemas.openxmlformats.org/officeDocument/2006/relationships/slide" Target="/ppt/slides/slide1.xml" Id="Recc0f96c2e874120" /><Relationship Type="http://schemas.openxmlformats.org/officeDocument/2006/relationships/slide" Target="/ppt/slides/slide2.xml" Id="Rf43ef5867b614579" /><Relationship Type="http://schemas.openxmlformats.org/officeDocument/2006/relationships/slide" Target="/ppt/slides/slide3.xml" Id="R950042ddb8db4821" /><Relationship Type="http://schemas.openxmlformats.org/officeDocument/2006/relationships/slide" Target="/ppt/slides/slide4.xml" Id="R506fb81e8a7242ec" /><Relationship Type="http://schemas.openxmlformats.org/officeDocument/2006/relationships/slide" Target="/ppt/slides/slide5.xml" Id="R772ac51a6d364bf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74d5bd8ea47459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0d25ef4c3843b9" /><Relationship Type="http://schemas.openxmlformats.org/officeDocument/2006/relationships/theme" Target="/ppt/slideMasters/theme/theme1.xml" Id="R6a98d888ab714ed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50d25ef4c3843b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78b5ed61cb4e6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54a99334a84e6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efb4151eec4ff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672a237279425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8ce46c3f5540c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CAB-IN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CAB-IN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CAB-IN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CAB-IN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CAB-IN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CAB-IN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898 884 392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CAB-IN AS</a:t>
            </a:r>
          </a:p>
        </p:txBody>
      </p:sp>
    </p:spTree>
  </p:cSld>
  <p:clrMapOvr>
    <a:masterClrMapping xmlns:a="http://schemas.openxmlformats.org/drawingml/2006/main"/>
  </p:clrMapOvr>
</p:sld>
</file>