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6f2fc1a5f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76e08007749bb"/>
  </p:sldMasterIdLst>
  <p:sldIdLst>
    <p:sldId xmlns:r="http://schemas.openxmlformats.org/officeDocument/2006/relationships" id="256" r:id="Re0b7cb87b3e44ba7"/>
    <p:sldId xmlns:r="http://schemas.openxmlformats.org/officeDocument/2006/relationships" id="257" r:id="R9d23fada410d4f0f"/>
    <p:sldId xmlns:r="http://schemas.openxmlformats.org/officeDocument/2006/relationships" id="258" r:id="R0a4722ae2a7b43f5"/>
    <p:sldId xmlns:r="http://schemas.openxmlformats.org/officeDocument/2006/relationships" id="259" r:id="R05c9875a58ec4088"/>
    <p:sldId xmlns:r="http://schemas.openxmlformats.org/officeDocument/2006/relationships" id="260" r:id="R87f71e963518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76e08007749bb" /><Relationship Type="http://schemas.openxmlformats.org/officeDocument/2006/relationships/slide" Target="/ppt/slides/slide1.xml" Id="Re0b7cb87b3e44ba7" /><Relationship Type="http://schemas.openxmlformats.org/officeDocument/2006/relationships/slide" Target="/ppt/slides/slide2.xml" Id="R9d23fada410d4f0f" /><Relationship Type="http://schemas.openxmlformats.org/officeDocument/2006/relationships/slide" Target="/ppt/slides/slide3.xml" Id="R0a4722ae2a7b43f5" /><Relationship Type="http://schemas.openxmlformats.org/officeDocument/2006/relationships/slide" Target="/ppt/slides/slide4.xml" Id="R05c9875a58ec4088" /><Relationship Type="http://schemas.openxmlformats.org/officeDocument/2006/relationships/slide" Target="/ppt/slides/slide5.xml" Id="R87f71e963518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4ec669ef846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7d1ac4a744d1" /><Relationship Type="http://schemas.openxmlformats.org/officeDocument/2006/relationships/theme" Target="/ppt/slideMasters/theme/theme1.xml" Id="R75172899a32a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5c7d1ac4a744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d1607a12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95d299804f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aee685e7b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77ddc2b5d46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574324a61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NORDMANNSET MONTERINGSSERVICE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NORDMANNSET 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NORDMANNSET MONTERINGSSERVICE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NORDMANNSET 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NORDMANNSET 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NORDMANNSET MONTERINGSSERVICE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898 865 282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NORDMANNSET MONTERINGSSERVICE AS</a:t>
            </a:r>
          </a:p>
        </p:txBody>
      </p:sp>
    </p:spTree>
  </p:cSld>
  <p:clrMapOvr>
    <a:masterClrMapping xmlns:a="http://schemas.openxmlformats.org/drawingml/2006/main"/>
  </p:clrMapOvr>
</p:sld>
</file>