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15579efcc1049d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c308687bdaf4e2d"/>
  </p:sldMasterIdLst>
  <p:sldIdLst>
    <p:sldId xmlns:r="http://schemas.openxmlformats.org/officeDocument/2006/relationships" id="256" r:id="R9c7cc6832fff4816"/>
    <p:sldId xmlns:r="http://schemas.openxmlformats.org/officeDocument/2006/relationships" id="257" r:id="R34e2badbc9b14f74"/>
    <p:sldId xmlns:r="http://schemas.openxmlformats.org/officeDocument/2006/relationships" id="258" r:id="Rb427bd896c104cd7"/>
    <p:sldId xmlns:r="http://schemas.openxmlformats.org/officeDocument/2006/relationships" id="259" r:id="R44e7fade10a64e41"/>
    <p:sldId xmlns:r="http://schemas.openxmlformats.org/officeDocument/2006/relationships" id="260" r:id="R8bd17c0f80024f7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308687bdaf4e2d" /><Relationship Type="http://schemas.openxmlformats.org/officeDocument/2006/relationships/slide" Target="/ppt/slides/slide1.xml" Id="R9c7cc6832fff4816" /><Relationship Type="http://schemas.openxmlformats.org/officeDocument/2006/relationships/slide" Target="/ppt/slides/slide2.xml" Id="R34e2badbc9b14f74" /><Relationship Type="http://schemas.openxmlformats.org/officeDocument/2006/relationships/slide" Target="/ppt/slides/slide3.xml" Id="Rb427bd896c104cd7" /><Relationship Type="http://schemas.openxmlformats.org/officeDocument/2006/relationships/slide" Target="/ppt/slides/slide4.xml" Id="R44e7fade10a64e41" /><Relationship Type="http://schemas.openxmlformats.org/officeDocument/2006/relationships/slide" Target="/ppt/slides/slide5.xml" Id="R8bd17c0f80024f7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12b274e744405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23acac3c6845c4" /><Relationship Type="http://schemas.openxmlformats.org/officeDocument/2006/relationships/theme" Target="/ppt/slideMasters/theme/theme1.xml" Id="Rb92c2a71360f421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e23acac3c6845c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1072d805a44d3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1926d9a7894fe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27236e94434c8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d4a33eeea64b5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bf6ca3794b41e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AMUND VOLEHAUGEN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AMUND VOLEHAUGEN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AMUND VOLEHAUGEN ble etablert [år] og holder til i Nord-torpa.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AMUND VOLEHAUGEN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AMUND VOLEHAUGEN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AMUND VOLEHAUGEN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Nord-Torpvegen 1050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2880 Nord-torpa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898 811 352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AMUND VOLEHAUGEN</a:t>
            </a:r>
          </a:p>
        </p:txBody>
      </p:sp>
    </p:spTree>
  </p:cSld>
  <p:clrMapOvr>
    <a:masterClrMapping xmlns:a="http://schemas.openxmlformats.org/drawingml/2006/main"/>
  </p:clrMapOvr>
</p:sld>
</file>