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8ea5a21ba34e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cda134669c4530"/>
  </p:sldMasterIdLst>
  <p:sldIdLst>
    <p:sldId xmlns:r="http://schemas.openxmlformats.org/officeDocument/2006/relationships" id="256" r:id="R275b4b9d03da4fbd"/>
    <p:sldId xmlns:r="http://schemas.openxmlformats.org/officeDocument/2006/relationships" id="257" r:id="R16f6eb07d48b434b"/>
    <p:sldId xmlns:r="http://schemas.openxmlformats.org/officeDocument/2006/relationships" id="258" r:id="R93299d3f1c8f4f0d"/>
    <p:sldId xmlns:r="http://schemas.openxmlformats.org/officeDocument/2006/relationships" id="259" r:id="Rbc1ce9d0e8ca4da8"/>
    <p:sldId xmlns:r="http://schemas.openxmlformats.org/officeDocument/2006/relationships" id="260" r:id="R6e0c095e5cd7425d"/>
    <p:sldId xmlns:r="http://schemas.openxmlformats.org/officeDocument/2006/relationships" id="261" r:id="R7a36418728954c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cda134669c4530" /><Relationship Type="http://schemas.openxmlformats.org/officeDocument/2006/relationships/slide" Target="/ppt/slides/slide1.xml" Id="R275b4b9d03da4fbd" /><Relationship Type="http://schemas.openxmlformats.org/officeDocument/2006/relationships/slide" Target="/ppt/slides/slide2.xml" Id="R16f6eb07d48b434b" /><Relationship Type="http://schemas.openxmlformats.org/officeDocument/2006/relationships/slide" Target="/ppt/slides/slide3.xml" Id="R93299d3f1c8f4f0d" /><Relationship Type="http://schemas.openxmlformats.org/officeDocument/2006/relationships/slide" Target="/ppt/slides/slide4.xml" Id="Rbc1ce9d0e8ca4da8" /><Relationship Type="http://schemas.openxmlformats.org/officeDocument/2006/relationships/slide" Target="/ppt/slides/slide5.xml" Id="R6e0c095e5cd7425d" /><Relationship Type="http://schemas.openxmlformats.org/officeDocument/2006/relationships/slide" Target="/ppt/slides/slide6.xml" Id="R7a36418728954c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be8d834d0443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4b86ff5c54f1a" /><Relationship Type="http://schemas.openxmlformats.org/officeDocument/2006/relationships/theme" Target="/ppt/slideMasters/theme/theme1.xml" Id="R74ca901bf7d14a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a4b86ff5c54f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1eb5b7f6747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6b5cd055047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1ab1c1fd240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584c360a749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c76aea85140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bf2d55e094b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OPRAC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OPRAC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OPRAC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OPRAC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OPRAC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OPRAC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OPRAC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898 783 162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OPRAC AS</a:t>
            </a:r>
          </a:p>
        </p:txBody>
      </p:sp>
    </p:spTree>
  </p:cSld>
  <p:clrMapOvr>
    <a:masterClrMapping xmlns:a="http://schemas.openxmlformats.org/drawingml/2006/main"/>
  </p:clrMapOvr>
</p:sld>
</file>