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f1167bc82647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3e34f5a92043a6"/>
  </p:sldMasterIdLst>
  <p:sldIdLst>
    <p:sldId xmlns:r="http://schemas.openxmlformats.org/officeDocument/2006/relationships" id="256" r:id="R050bb883ec7047fe"/>
    <p:sldId xmlns:r="http://schemas.openxmlformats.org/officeDocument/2006/relationships" id="257" r:id="R2814839914bd4232"/>
    <p:sldId xmlns:r="http://schemas.openxmlformats.org/officeDocument/2006/relationships" id="258" r:id="R62ae48acdc504d4c"/>
    <p:sldId xmlns:r="http://schemas.openxmlformats.org/officeDocument/2006/relationships" id="259" r:id="R14e281700586477e"/>
    <p:sldId xmlns:r="http://schemas.openxmlformats.org/officeDocument/2006/relationships" id="260" r:id="R30d1747c2aa144df"/>
    <p:sldId xmlns:r="http://schemas.openxmlformats.org/officeDocument/2006/relationships" id="261" r:id="Re9f55761be6b424a"/>
    <p:sldId xmlns:r="http://schemas.openxmlformats.org/officeDocument/2006/relationships" id="262" r:id="Raa46b1654b0e4b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3e34f5a92043a6" /><Relationship Type="http://schemas.openxmlformats.org/officeDocument/2006/relationships/slide" Target="/ppt/slides/slide1.xml" Id="R050bb883ec7047fe" /><Relationship Type="http://schemas.openxmlformats.org/officeDocument/2006/relationships/slide" Target="/ppt/slides/slide2.xml" Id="R2814839914bd4232" /><Relationship Type="http://schemas.openxmlformats.org/officeDocument/2006/relationships/slide" Target="/ppt/slides/slide3.xml" Id="R62ae48acdc504d4c" /><Relationship Type="http://schemas.openxmlformats.org/officeDocument/2006/relationships/slide" Target="/ppt/slides/slide4.xml" Id="R14e281700586477e" /><Relationship Type="http://schemas.openxmlformats.org/officeDocument/2006/relationships/slide" Target="/ppt/slides/slide5.xml" Id="R30d1747c2aa144df" /><Relationship Type="http://schemas.openxmlformats.org/officeDocument/2006/relationships/slide" Target="/ppt/slides/slide6.xml" Id="Re9f55761be6b424a" /><Relationship Type="http://schemas.openxmlformats.org/officeDocument/2006/relationships/slide" Target="/ppt/slides/slide7.xml" Id="Raa46b1654b0e4b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78d998b6954d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98630b3314df4" /><Relationship Type="http://schemas.openxmlformats.org/officeDocument/2006/relationships/theme" Target="/ppt/slideMasters/theme/theme1.xml" Id="Rb55f88791dcb4c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998630b3314d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939c0352945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069e706c849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e9782889546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90119eeda41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196c8b2b044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7ab007e174f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ce64273bf45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LAMAN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LAMAN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−119 140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−536 284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34 737 237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36 111 842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HEDEMARK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5. Bera terrasse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898 774 902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LAMAN AS</a:t>
            </a:r>
          </a:p>
        </p:txBody>
      </p:sp>
    </p:spTree>
  </p:cSld>
  <p:clrMapOvr>
    <a:masterClrMapping xmlns:a="http://schemas.openxmlformats.org/drawingml/2006/main"/>
  </p:clrMapOvr>
</p:sld>
</file>