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e853422184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d57a98d9e443a3"/>
  </p:sldMasterIdLst>
  <p:sldIdLst>
    <p:sldId xmlns:r="http://schemas.openxmlformats.org/officeDocument/2006/relationships" id="256" r:id="R1e5a2baecdaf4406"/>
    <p:sldId xmlns:r="http://schemas.openxmlformats.org/officeDocument/2006/relationships" id="257" r:id="Re24bb1512db04473"/>
    <p:sldId xmlns:r="http://schemas.openxmlformats.org/officeDocument/2006/relationships" id="258" r:id="R448545bc130b4506"/>
    <p:sldId xmlns:r="http://schemas.openxmlformats.org/officeDocument/2006/relationships" id="259" r:id="R595d90180a8d4898"/>
    <p:sldId xmlns:r="http://schemas.openxmlformats.org/officeDocument/2006/relationships" id="260" r:id="Rfddf7fad032d4762"/>
    <p:sldId xmlns:r="http://schemas.openxmlformats.org/officeDocument/2006/relationships" id="261" r:id="R2d935dc7baee4b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57a98d9e443a3" /><Relationship Type="http://schemas.openxmlformats.org/officeDocument/2006/relationships/slide" Target="/ppt/slides/slide1.xml" Id="R1e5a2baecdaf4406" /><Relationship Type="http://schemas.openxmlformats.org/officeDocument/2006/relationships/slide" Target="/ppt/slides/slide2.xml" Id="Re24bb1512db04473" /><Relationship Type="http://schemas.openxmlformats.org/officeDocument/2006/relationships/slide" Target="/ppt/slides/slide3.xml" Id="R448545bc130b4506" /><Relationship Type="http://schemas.openxmlformats.org/officeDocument/2006/relationships/slide" Target="/ppt/slides/slide4.xml" Id="R595d90180a8d4898" /><Relationship Type="http://schemas.openxmlformats.org/officeDocument/2006/relationships/slide" Target="/ppt/slides/slide5.xml" Id="Rfddf7fad032d4762" /><Relationship Type="http://schemas.openxmlformats.org/officeDocument/2006/relationships/slide" Target="/ppt/slides/slide6.xml" Id="R2d935dc7baee4b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7f7a1f66d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b9edcc414403" /><Relationship Type="http://schemas.openxmlformats.org/officeDocument/2006/relationships/theme" Target="/ppt/slideMasters/theme/theme1.xml" Id="R0f3298b976ab4b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eb9edcc41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b997aa39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8d2a0eeaf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f91a18b06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6f7aa37d46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3bbe71bad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e0ca4055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MÉDIATEUR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MÉDIATEUR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2 984 362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−239 595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898 737 632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MÉDIATEUR AS</a:t>
            </a:r>
          </a:p>
        </p:txBody>
      </p:sp>
    </p:spTree>
  </p:cSld>
  <p:clrMapOvr>
    <a:masterClrMapping xmlns:a="http://schemas.openxmlformats.org/drawingml/2006/main"/>
  </p:clrMapOvr>
</p:sld>
</file>