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6e2424b88247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16da6840d04839"/>
  </p:sldMasterIdLst>
  <p:sldIdLst>
    <p:sldId xmlns:r="http://schemas.openxmlformats.org/officeDocument/2006/relationships" id="256" r:id="Rfe56b2c3972843ae"/>
    <p:sldId xmlns:r="http://schemas.openxmlformats.org/officeDocument/2006/relationships" id="257" r:id="R026bc2aa3e684844"/>
    <p:sldId xmlns:r="http://schemas.openxmlformats.org/officeDocument/2006/relationships" id="258" r:id="R76c5f286564d4f65"/>
    <p:sldId xmlns:r="http://schemas.openxmlformats.org/officeDocument/2006/relationships" id="259" r:id="R1e6ac592b2024b9d"/>
    <p:sldId xmlns:r="http://schemas.openxmlformats.org/officeDocument/2006/relationships" id="260" r:id="Ra9826279e81c4bf5"/>
    <p:sldId xmlns:r="http://schemas.openxmlformats.org/officeDocument/2006/relationships" id="261" r:id="Rfa126d13c39c4e30"/>
    <p:sldId xmlns:r="http://schemas.openxmlformats.org/officeDocument/2006/relationships" id="262" r:id="Rb52260dba85f47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16da6840d04839" /><Relationship Type="http://schemas.openxmlformats.org/officeDocument/2006/relationships/slide" Target="/ppt/slides/slide1.xml" Id="Rfe56b2c3972843ae" /><Relationship Type="http://schemas.openxmlformats.org/officeDocument/2006/relationships/slide" Target="/ppt/slides/slide2.xml" Id="R026bc2aa3e684844" /><Relationship Type="http://schemas.openxmlformats.org/officeDocument/2006/relationships/slide" Target="/ppt/slides/slide3.xml" Id="R76c5f286564d4f65" /><Relationship Type="http://schemas.openxmlformats.org/officeDocument/2006/relationships/slide" Target="/ppt/slides/slide4.xml" Id="R1e6ac592b2024b9d" /><Relationship Type="http://schemas.openxmlformats.org/officeDocument/2006/relationships/slide" Target="/ppt/slides/slide5.xml" Id="Ra9826279e81c4bf5" /><Relationship Type="http://schemas.openxmlformats.org/officeDocument/2006/relationships/slide" Target="/ppt/slides/slide6.xml" Id="Rfa126d13c39c4e30" /><Relationship Type="http://schemas.openxmlformats.org/officeDocument/2006/relationships/slide" Target="/ppt/slides/slide7.xml" Id="Rb52260dba85f47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ec61452be94a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b84515ed74511" /><Relationship Type="http://schemas.openxmlformats.org/officeDocument/2006/relationships/theme" Target="/ppt/slideMasters/theme/theme1.xml" Id="Rf2f0e05431d84c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0b84515ed745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7e3ec45c044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38334257446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44814a72342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4c5ccf9dc46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bf6d21ec442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1c4563a0d48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da555538446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NORNER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135 299 338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9 763 329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3 198 481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39 600 254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172 351 976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SENFI NORWAY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Dokkvegen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3920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57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898 736 032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NORNER AS</a:t>
            </a:r>
          </a:p>
        </p:txBody>
      </p:sp>
    </p:spTree>
  </p:cSld>
  <p:clrMapOvr>
    <a:masterClrMapping xmlns:a="http://schemas.openxmlformats.org/drawingml/2006/main"/>
  </p:clrMapOvr>
</p:sld>
</file>