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47e8950fc44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9e85c449d4d45"/>
  </p:sldMasterIdLst>
  <p:sldIdLst>
    <p:sldId xmlns:r="http://schemas.openxmlformats.org/officeDocument/2006/relationships" id="256" r:id="Rac1a7e7a64ad4d69"/>
    <p:sldId xmlns:r="http://schemas.openxmlformats.org/officeDocument/2006/relationships" id="257" r:id="Rc00ba5e947ba43a1"/>
    <p:sldId xmlns:r="http://schemas.openxmlformats.org/officeDocument/2006/relationships" id="258" r:id="Rbcd1981c97934300"/>
    <p:sldId xmlns:r="http://schemas.openxmlformats.org/officeDocument/2006/relationships" id="259" r:id="Rf8c405eaba5b42ea"/>
    <p:sldId xmlns:r="http://schemas.openxmlformats.org/officeDocument/2006/relationships" id="260" r:id="Rf2d11f6a29734d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9e85c449d4d45" /><Relationship Type="http://schemas.openxmlformats.org/officeDocument/2006/relationships/slide" Target="/ppt/slides/slide1.xml" Id="Rac1a7e7a64ad4d69" /><Relationship Type="http://schemas.openxmlformats.org/officeDocument/2006/relationships/slide" Target="/ppt/slides/slide2.xml" Id="Rc00ba5e947ba43a1" /><Relationship Type="http://schemas.openxmlformats.org/officeDocument/2006/relationships/slide" Target="/ppt/slides/slide3.xml" Id="Rbcd1981c97934300" /><Relationship Type="http://schemas.openxmlformats.org/officeDocument/2006/relationships/slide" Target="/ppt/slides/slide4.xml" Id="Rf8c405eaba5b42ea" /><Relationship Type="http://schemas.openxmlformats.org/officeDocument/2006/relationships/slide" Target="/ppt/slides/slide5.xml" Id="Rf2d11f6a29734d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a312dd552944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34e1f0c91454e" /><Relationship Type="http://schemas.openxmlformats.org/officeDocument/2006/relationships/theme" Target="/ppt/slideMasters/theme/theme1.xml" Id="R5bf4343aadd842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b34e1f0c9145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cf63ed25640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36042db7242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67dc0a37c46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ecacb654240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ec68aa21b4c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HJERTEDILLA &amp;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HJERTEDILLA &amp;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HJERTEDILLA &amp;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HJERTEDILLA &amp;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HJERTEDILLA &amp;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HJERTEDILLA &amp;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898 718 042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HJERTEDILLA &amp; INTERIØR AS</a:t>
            </a:r>
          </a:p>
        </p:txBody>
      </p:sp>
    </p:spTree>
  </p:cSld>
  <p:clrMapOvr>
    <a:masterClrMapping xmlns:a="http://schemas.openxmlformats.org/drawingml/2006/main"/>
  </p:clrMapOvr>
</p:sld>
</file>