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352d5a6939847e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2cc49608a9844ca"/>
  </p:sldMasterIdLst>
  <p:sldIdLst>
    <p:sldId xmlns:r="http://schemas.openxmlformats.org/officeDocument/2006/relationships" id="256" r:id="R99b45f88b7ee4208"/>
    <p:sldId xmlns:r="http://schemas.openxmlformats.org/officeDocument/2006/relationships" id="257" r:id="Rd95ef39f7dcb4ef9"/>
    <p:sldId xmlns:r="http://schemas.openxmlformats.org/officeDocument/2006/relationships" id="258" r:id="R009a485f884a43d2"/>
    <p:sldId xmlns:r="http://schemas.openxmlformats.org/officeDocument/2006/relationships" id="259" r:id="R5d8f33cb4316496e"/>
    <p:sldId xmlns:r="http://schemas.openxmlformats.org/officeDocument/2006/relationships" id="260" r:id="R88da09a0df884d8f"/>
    <p:sldId xmlns:r="http://schemas.openxmlformats.org/officeDocument/2006/relationships" id="261" r:id="R50243291ee544c0c"/>
    <p:sldId xmlns:r="http://schemas.openxmlformats.org/officeDocument/2006/relationships" id="262" r:id="R503f7ada6a8c42b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2cc49608a9844ca" /><Relationship Type="http://schemas.openxmlformats.org/officeDocument/2006/relationships/slide" Target="/ppt/slides/slide1.xml" Id="R99b45f88b7ee4208" /><Relationship Type="http://schemas.openxmlformats.org/officeDocument/2006/relationships/slide" Target="/ppt/slides/slide2.xml" Id="Rd95ef39f7dcb4ef9" /><Relationship Type="http://schemas.openxmlformats.org/officeDocument/2006/relationships/slide" Target="/ppt/slides/slide3.xml" Id="R009a485f884a43d2" /><Relationship Type="http://schemas.openxmlformats.org/officeDocument/2006/relationships/slide" Target="/ppt/slides/slide4.xml" Id="R5d8f33cb4316496e" /><Relationship Type="http://schemas.openxmlformats.org/officeDocument/2006/relationships/slide" Target="/ppt/slides/slide5.xml" Id="R88da09a0df884d8f" /><Relationship Type="http://schemas.openxmlformats.org/officeDocument/2006/relationships/slide" Target="/ppt/slides/slide6.xml" Id="R50243291ee544c0c" /><Relationship Type="http://schemas.openxmlformats.org/officeDocument/2006/relationships/slide" Target="/ppt/slides/slide7.xml" Id="R503f7ada6a8c42b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ab9f7a2ddfa477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047c3eecad4f45" /><Relationship Type="http://schemas.openxmlformats.org/officeDocument/2006/relationships/theme" Target="/ppt/slideMasters/theme/theme1.xml" Id="Rf8d9162b5bbb4d3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2047c3eecad4f4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87592be7f647e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a2d0649f484ae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8b8bf7c9414cd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045aeb811d4c0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47dfff2a3949b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039b0eab744fe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a3f8568a21486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HOLM ANDERSEN 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HOLM ANDERSEN 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HOLM ANDERSEN SERVICE AS ble etablert [år] og holder til i Steinsland.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HOLM ANDERSEN 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HOLM ANDERSEN 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HOLM ANDERSEN 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16 000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−49 630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−49 638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33 010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47 267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HOLM ANDERSEN 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ANDERSEN KJETIL HOLM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HOLM ANDERSEN 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Lauvåsen 21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5379 Steinsland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898 713 342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HOLM ANDERSEN SERVICE AS</a:t>
            </a:r>
          </a:p>
        </p:txBody>
      </p:sp>
    </p:spTree>
  </p:cSld>
  <p:clrMapOvr>
    <a:masterClrMapping xmlns:a="http://schemas.openxmlformats.org/drawingml/2006/main"/>
  </p:clrMapOvr>
</p:sld>
</file>