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4a5b0cde85d45d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24e05a77b37432f"/>
  </p:sldMasterIdLst>
  <p:sldIdLst>
    <p:sldId xmlns:r="http://schemas.openxmlformats.org/officeDocument/2006/relationships" id="256" r:id="Re8f735e4c4bc4f4b"/>
    <p:sldId xmlns:r="http://schemas.openxmlformats.org/officeDocument/2006/relationships" id="257" r:id="R4ff9388aab994c3d"/>
    <p:sldId xmlns:r="http://schemas.openxmlformats.org/officeDocument/2006/relationships" id="258" r:id="Rf54b2356d6f24238"/>
    <p:sldId xmlns:r="http://schemas.openxmlformats.org/officeDocument/2006/relationships" id="259" r:id="R7c05d8389e0f4bfa"/>
    <p:sldId xmlns:r="http://schemas.openxmlformats.org/officeDocument/2006/relationships" id="260" r:id="Rc8ac0e924e30444b"/>
    <p:sldId xmlns:r="http://schemas.openxmlformats.org/officeDocument/2006/relationships" id="261" r:id="R54a285130a1f4c92"/>
    <p:sldId xmlns:r="http://schemas.openxmlformats.org/officeDocument/2006/relationships" id="262" r:id="R0f28f0731114406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24e05a77b37432f" /><Relationship Type="http://schemas.openxmlformats.org/officeDocument/2006/relationships/slide" Target="/ppt/slides/slide1.xml" Id="Re8f735e4c4bc4f4b" /><Relationship Type="http://schemas.openxmlformats.org/officeDocument/2006/relationships/slide" Target="/ppt/slides/slide2.xml" Id="R4ff9388aab994c3d" /><Relationship Type="http://schemas.openxmlformats.org/officeDocument/2006/relationships/slide" Target="/ppt/slides/slide3.xml" Id="Rf54b2356d6f24238" /><Relationship Type="http://schemas.openxmlformats.org/officeDocument/2006/relationships/slide" Target="/ppt/slides/slide4.xml" Id="R7c05d8389e0f4bfa" /><Relationship Type="http://schemas.openxmlformats.org/officeDocument/2006/relationships/slide" Target="/ppt/slides/slide5.xml" Id="Rc8ac0e924e30444b" /><Relationship Type="http://schemas.openxmlformats.org/officeDocument/2006/relationships/slide" Target="/ppt/slides/slide6.xml" Id="R54a285130a1f4c92" /><Relationship Type="http://schemas.openxmlformats.org/officeDocument/2006/relationships/slide" Target="/ppt/slides/slide7.xml" Id="R0f28f0731114406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8b0627a456b4ce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05dfda57434006" /><Relationship Type="http://schemas.openxmlformats.org/officeDocument/2006/relationships/theme" Target="/ppt/slideMasters/theme/theme1.xml" Id="Rf896501d79344ba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c05dfda5743400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b7e5dbd5b4490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43ebc0111b468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8ccdf28e514c7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88acc5b35142a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bec7e8e7d74be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4e7f81a98e48a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97cf256bd143a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STENDERS DRIFT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STENDERS 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STENDERS DRIFT AS ble etablert [år] og holder til i Sandnes.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STENDERS 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STENDERS 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STENDERS 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−2 457 179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STENDERS 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STENDERS NORWAY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STENDERS 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Lundeleitet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4323 Sandnes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898 641 902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STENDERS DRIFT AS</a:t>
            </a:r>
          </a:p>
        </p:txBody>
      </p:sp>
    </p:spTree>
  </p:cSld>
  <p:clrMapOvr>
    <a:masterClrMapping xmlns:a="http://schemas.openxmlformats.org/drawingml/2006/main"/>
  </p:clrMapOvr>
</p:sld>
</file>