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2d4083058c45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ccf11898b14b2c"/>
  </p:sldMasterIdLst>
  <p:sldIdLst>
    <p:sldId xmlns:r="http://schemas.openxmlformats.org/officeDocument/2006/relationships" id="256" r:id="R24253e5a948642ce"/>
    <p:sldId xmlns:r="http://schemas.openxmlformats.org/officeDocument/2006/relationships" id="257" r:id="Ra638b92a46b14160"/>
    <p:sldId xmlns:r="http://schemas.openxmlformats.org/officeDocument/2006/relationships" id="258" r:id="R94a16d69af644764"/>
    <p:sldId xmlns:r="http://schemas.openxmlformats.org/officeDocument/2006/relationships" id="259" r:id="R3b6241dd032b4bc2"/>
    <p:sldId xmlns:r="http://schemas.openxmlformats.org/officeDocument/2006/relationships" id="260" r:id="R74a28751535b4743"/>
    <p:sldId xmlns:r="http://schemas.openxmlformats.org/officeDocument/2006/relationships" id="261" r:id="Rfeedb9c680d04185"/>
    <p:sldId xmlns:r="http://schemas.openxmlformats.org/officeDocument/2006/relationships" id="262" r:id="R8b80dc0c04634d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ccf11898b14b2c" /><Relationship Type="http://schemas.openxmlformats.org/officeDocument/2006/relationships/slide" Target="/ppt/slides/slide1.xml" Id="R24253e5a948642ce" /><Relationship Type="http://schemas.openxmlformats.org/officeDocument/2006/relationships/slide" Target="/ppt/slides/slide2.xml" Id="Ra638b92a46b14160" /><Relationship Type="http://schemas.openxmlformats.org/officeDocument/2006/relationships/slide" Target="/ppt/slides/slide3.xml" Id="R94a16d69af644764" /><Relationship Type="http://schemas.openxmlformats.org/officeDocument/2006/relationships/slide" Target="/ppt/slides/slide4.xml" Id="R3b6241dd032b4bc2" /><Relationship Type="http://schemas.openxmlformats.org/officeDocument/2006/relationships/slide" Target="/ppt/slides/slide5.xml" Id="R74a28751535b4743" /><Relationship Type="http://schemas.openxmlformats.org/officeDocument/2006/relationships/slide" Target="/ppt/slides/slide6.xml" Id="Rfeedb9c680d04185" /><Relationship Type="http://schemas.openxmlformats.org/officeDocument/2006/relationships/slide" Target="/ppt/slides/slide7.xml" Id="R8b80dc0c04634d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71b01ad32e4d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f2e7cb1ce428f" /><Relationship Type="http://schemas.openxmlformats.org/officeDocument/2006/relationships/theme" Target="/ppt/slideMasters/theme/theme1.xml" Id="R860f1191494342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ef2e7cb1ce42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e71074bd448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651f5e3e142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c9f48b61345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34ba90c824f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a45164ffa40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c545430d04c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871e0d56a4b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STORETVEITVEIEN 20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STORETVEITVEIEN 20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308 569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423 816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3 112 725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DATA ELEKTRISKE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898 550 362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STORETVEITVEIEN 20 AS</a:t>
            </a:r>
          </a:p>
        </p:txBody>
      </p:sp>
    </p:spTree>
  </p:cSld>
  <p:clrMapOvr>
    <a:masterClrMapping xmlns:a="http://schemas.openxmlformats.org/drawingml/2006/main"/>
  </p:clrMapOvr>
</p:sld>
</file>