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4fb4e76ca44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ca2e9358eb4eaf"/>
  </p:sldMasterIdLst>
  <p:sldIdLst>
    <p:sldId xmlns:r="http://schemas.openxmlformats.org/officeDocument/2006/relationships" id="256" r:id="R8b74805132054e86"/>
    <p:sldId xmlns:r="http://schemas.openxmlformats.org/officeDocument/2006/relationships" id="257" r:id="R31e7fc9b19f34b50"/>
    <p:sldId xmlns:r="http://schemas.openxmlformats.org/officeDocument/2006/relationships" id="258" r:id="R4b00f247992e4bfa"/>
    <p:sldId xmlns:r="http://schemas.openxmlformats.org/officeDocument/2006/relationships" id="259" r:id="Rae92bcb2ebce4ca1"/>
    <p:sldId xmlns:r="http://schemas.openxmlformats.org/officeDocument/2006/relationships" id="260" r:id="Rdcff4b2cecfc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a2e9358eb4eaf" /><Relationship Type="http://schemas.openxmlformats.org/officeDocument/2006/relationships/slide" Target="/ppt/slides/slide1.xml" Id="R8b74805132054e86" /><Relationship Type="http://schemas.openxmlformats.org/officeDocument/2006/relationships/slide" Target="/ppt/slides/slide2.xml" Id="R31e7fc9b19f34b50" /><Relationship Type="http://schemas.openxmlformats.org/officeDocument/2006/relationships/slide" Target="/ppt/slides/slide3.xml" Id="R4b00f247992e4bfa" /><Relationship Type="http://schemas.openxmlformats.org/officeDocument/2006/relationships/slide" Target="/ppt/slides/slide4.xml" Id="Rae92bcb2ebce4ca1" /><Relationship Type="http://schemas.openxmlformats.org/officeDocument/2006/relationships/slide" Target="/ppt/slides/slide5.xml" Id="Rdcff4b2cecfc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d9729666549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6301388014880" /><Relationship Type="http://schemas.openxmlformats.org/officeDocument/2006/relationships/theme" Target="/ppt/slideMasters/theme/theme1.xml" Id="Rce8d27d989fb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463013880148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27097e820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83f8bb1014e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5429e7cd240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e34a876714c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c46e44c614c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ÅPNESPIS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ÅPNESPIS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ÅPNESPIS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ÅPNESPIS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ÅPNESPIS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ÅPNESPIS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898 543 242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ÅPNESPIS NORGE AS</a:t>
            </a:r>
          </a:p>
        </p:txBody>
      </p:sp>
    </p:spTree>
  </p:cSld>
  <p:clrMapOvr>
    <a:masterClrMapping xmlns:a="http://schemas.openxmlformats.org/drawingml/2006/main"/>
  </p:clrMapOvr>
</p:sld>
</file>