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ea962788174e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88c00aab694431"/>
  </p:sldMasterIdLst>
  <p:sldIdLst>
    <p:sldId xmlns:r="http://schemas.openxmlformats.org/officeDocument/2006/relationships" id="256" r:id="Rc42b8d8e6e4b4f56"/>
    <p:sldId xmlns:r="http://schemas.openxmlformats.org/officeDocument/2006/relationships" id="257" r:id="R91b69652c6f84527"/>
    <p:sldId xmlns:r="http://schemas.openxmlformats.org/officeDocument/2006/relationships" id="258" r:id="R8ecb0cadf83d45e6"/>
    <p:sldId xmlns:r="http://schemas.openxmlformats.org/officeDocument/2006/relationships" id="259" r:id="R1df11f677a2a4c3b"/>
    <p:sldId xmlns:r="http://schemas.openxmlformats.org/officeDocument/2006/relationships" id="260" r:id="Rc0b08637612f43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88c00aab694431" /><Relationship Type="http://schemas.openxmlformats.org/officeDocument/2006/relationships/slide" Target="/ppt/slides/slide1.xml" Id="Rc42b8d8e6e4b4f56" /><Relationship Type="http://schemas.openxmlformats.org/officeDocument/2006/relationships/slide" Target="/ppt/slides/slide2.xml" Id="R91b69652c6f84527" /><Relationship Type="http://schemas.openxmlformats.org/officeDocument/2006/relationships/slide" Target="/ppt/slides/slide3.xml" Id="R8ecb0cadf83d45e6" /><Relationship Type="http://schemas.openxmlformats.org/officeDocument/2006/relationships/slide" Target="/ppt/slides/slide4.xml" Id="R1df11f677a2a4c3b" /><Relationship Type="http://schemas.openxmlformats.org/officeDocument/2006/relationships/slide" Target="/ppt/slides/slide5.xml" Id="Rc0b08637612f43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47121b17b14d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3e68ba4aea4b01" /><Relationship Type="http://schemas.openxmlformats.org/officeDocument/2006/relationships/theme" Target="/ppt/slideMasters/theme/theme1.xml" Id="R193de9fad4c34a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3e68ba4aea4b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b3b4fd5e747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9ea668e444e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10ce479e94a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20802e93540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088cb00884e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 SOLUTIONS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 SOLUTIONS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898 486 702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 SOLUTIONS AS</a:t>
            </a:r>
          </a:p>
        </p:txBody>
      </p:sp>
    </p:spTree>
  </p:cSld>
  <p:clrMapOvr>
    <a:masterClrMapping xmlns:a="http://schemas.openxmlformats.org/drawingml/2006/main"/>
  </p:clrMapOvr>
</p:sld>
</file>