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8f716ff53644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4fcd0615664413"/>
  </p:sldMasterIdLst>
  <p:sldIdLst>
    <p:sldId xmlns:r="http://schemas.openxmlformats.org/officeDocument/2006/relationships" id="256" r:id="R4bf0ac97b5494b95"/>
    <p:sldId xmlns:r="http://schemas.openxmlformats.org/officeDocument/2006/relationships" id="257" r:id="Rb794a463f2814de3"/>
    <p:sldId xmlns:r="http://schemas.openxmlformats.org/officeDocument/2006/relationships" id="258" r:id="Rbc993c54f5554e77"/>
    <p:sldId xmlns:r="http://schemas.openxmlformats.org/officeDocument/2006/relationships" id="259" r:id="R3593fbd110794ffd"/>
    <p:sldId xmlns:r="http://schemas.openxmlformats.org/officeDocument/2006/relationships" id="260" r:id="R3b31cf030b964292"/>
    <p:sldId xmlns:r="http://schemas.openxmlformats.org/officeDocument/2006/relationships" id="261" r:id="Rd54cae0f2bb04002"/>
    <p:sldId xmlns:r="http://schemas.openxmlformats.org/officeDocument/2006/relationships" id="262" r:id="Rea379660d4ef4d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4fcd0615664413" /><Relationship Type="http://schemas.openxmlformats.org/officeDocument/2006/relationships/slide" Target="/ppt/slides/slide1.xml" Id="R4bf0ac97b5494b95" /><Relationship Type="http://schemas.openxmlformats.org/officeDocument/2006/relationships/slide" Target="/ppt/slides/slide2.xml" Id="Rb794a463f2814de3" /><Relationship Type="http://schemas.openxmlformats.org/officeDocument/2006/relationships/slide" Target="/ppt/slides/slide3.xml" Id="Rbc993c54f5554e77" /><Relationship Type="http://schemas.openxmlformats.org/officeDocument/2006/relationships/slide" Target="/ppt/slides/slide4.xml" Id="R3593fbd110794ffd" /><Relationship Type="http://schemas.openxmlformats.org/officeDocument/2006/relationships/slide" Target="/ppt/slides/slide5.xml" Id="R3b31cf030b964292" /><Relationship Type="http://schemas.openxmlformats.org/officeDocument/2006/relationships/slide" Target="/ppt/slides/slide6.xml" Id="Rd54cae0f2bb04002" /><Relationship Type="http://schemas.openxmlformats.org/officeDocument/2006/relationships/slide" Target="/ppt/slides/slide7.xml" Id="Rea379660d4ef4d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9f5b7c89d4d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f0745e7e747ef" /><Relationship Type="http://schemas.openxmlformats.org/officeDocument/2006/relationships/theme" Target="/ppt/slideMasters/theme/theme1.xml" Id="R82626e43ca5d4a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7f0745e7e747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15254f0c244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f61fd7fb64b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d9797304747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b18e9bfdc4f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584e0ecdf47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258ed165049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78c51c3b54a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DOKKEN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DOKKEN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DOKKEN AS ble etablert [år] og holder til i Bagn.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DOKKEN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DOKKEN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DOKKEN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267 560 197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9 700 381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9 710 482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51 920 076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136 585 519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DOKKEN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DOKKEN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DOKKEN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Storebruvegen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2930 Bagn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post@brodr-dokken.no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898 484 262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DOKKEN AS</a:t>
            </a:r>
          </a:p>
        </p:txBody>
      </p:sp>
    </p:spTree>
  </p:cSld>
  <p:clrMapOvr>
    <a:masterClrMapping xmlns:a="http://schemas.openxmlformats.org/drawingml/2006/main"/>
  </p:clrMapOvr>
</p:sld>
</file>