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0becb5d53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f82a20cea4529"/>
  </p:sldMasterIdLst>
  <p:sldIdLst>
    <p:sldId xmlns:r="http://schemas.openxmlformats.org/officeDocument/2006/relationships" id="256" r:id="R65c805fa12564a82"/>
    <p:sldId xmlns:r="http://schemas.openxmlformats.org/officeDocument/2006/relationships" id="257" r:id="R757dd8395ba049de"/>
    <p:sldId xmlns:r="http://schemas.openxmlformats.org/officeDocument/2006/relationships" id="258" r:id="Re6ceacfda1804f53"/>
    <p:sldId xmlns:r="http://schemas.openxmlformats.org/officeDocument/2006/relationships" id="259" r:id="Rb436025f4c9a4e39"/>
    <p:sldId xmlns:r="http://schemas.openxmlformats.org/officeDocument/2006/relationships" id="260" r:id="R75562db5d7d24fb2"/>
    <p:sldId xmlns:r="http://schemas.openxmlformats.org/officeDocument/2006/relationships" id="261" r:id="R824dd72c9d0d4455"/>
    <p:sldId xmlns:r="http://schemas.openxmlformats.org/officeDocument/2006/relationships" id="262" r:id="R9fe24f8b1406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f82a20cea4529" /><Relationship Type="http://schemas.openxmlformats.org/officeDocument/2006/relationships/slide" Target="/ppt/slides/slide1.xml" Id="R65c805fa12564a82" /><Relationship Type="http://schemas.openxmlformats.org/officeDocument/2006/relationships/slide" Target="/ppt/slides/slide2.xml" Id="R757dd8395ba049de" /><Relationship Type="http://schemas.openxmlformats.org/officeDocument/2006/relationships/slide" Target="/ppt/slides/slide3.xml" Id="Re6ceacfda1804f53" /><Relationship Type="http://schemas.openxmlformats.org/officeDocument/2006/relationships/slide" Target="/ppt/slides/slide4.xml" Id="Rb436025f4c9a4e39" /><Relationship Type="http://schemas.openxmlformats.org/officeDocument/2006/relationships/slide" Target="/ppt/slides/slide5.xml" Id="R75562db5d7d24fb2" /><Relationship Type="http://schemas.openxmlformats.org/officeDocument/2006/relationships/slide" Target="/ppt/slides/slide6.xml" Id="R824dd72c9d0d4455" /><Relationship Type="http://schemas.openxmlformats.org/officeDocument/2006/relationships/slide" Target="/ppt/slides/slide7.xml" Id="R9fe24f8b1406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0e51c91d945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866a3d61b41bc" /><Relationship Type="http://schemas.openxmlformats.org/officeDocument/2006/relationships/theme" Target="/ppt/slideMasters/theme/theme1.xml" Id="R84f75d1f40114e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866a3d61b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a8229c30245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1c0f4a39242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5f28cc3ff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6741162d44c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968192aa74d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bb4c792374b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7d05b61f44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 FUND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−27 823 000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−4 164 000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73 172 000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 FUND AS  –  36,5 %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BRISKEBU&amp;STRAUMEN INVEST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SHARECAT ANSATTE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SHARECAT ANSATTE AS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95 66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898 409 732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 FUND HOLDING AS</a:t>
            </a:r>
          </a:p>
        </p:txBody>
      </p:sp>
    </p:spTree>
  </p:cSld>
  <p:clrMapOvr>
    <a:masterClrMapping xmlns:a="http://schemas.openxmlformats.org/drawingml/2006/main"/>
  </p:clrMapOvr>
</p:sld>
</file>